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719" r:id="rId2"/>
  </p:sldMasterIdLst>
  <p:notesMasterIdLst>
    <p:notesMasterId r:id="rId27"/>
  </p:notesMasterIdLst>
  <p:sldIdLst>
    <p:sldId id="257" r:id="rId3"/>
    <p:sldId id="265" r:id="rId4"/>
    <p:sldId id="438" r:id="rId5"/>
    <p:sldId id="272" r:id="rId6"/>
    <p:sldId id="440" r:id="rId7"/>
    <p:sldId id="400" r:id="rId8"/>
    <p:sldId id="424" r:id="rId9"/>
    <p:sldId id="413" r:id="rId10"/>
    <p:sldId id="423" r:id="rId11"/>
    <p:sldId id="432" r:id="rId12"/>
    <p:sldId id="427" r:id="rId13"/>
    <p:sldId id="258" r:id="rId14"/>
    <p:sldId id="433" r:id="rId15"/>
    <p:sldId id="434" r:id="rId16"/>
    <p:sldId id="435" r:id="rId17"/>
    <p:sldId id="436" r:id="rId18"/>
    <p:sldId id="425" r:id="rId19"/>
    <p:sldId id="426" r:id="rId20"/>
    <p:sldId id="441" r:id="rId21"/>
    <p:sldId id="430" r:id="rId22"/>
    <p:sldId id="431" r:id="rId23"/>
    <p:sldId id="442" r:id="rId24"/>
    <p:sldId id="284" r:id="rId25"/>
    <p:sldId id="266"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FFFF"/>
    <a:srgbClr val="D7D7D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282" autoAdjust="0"/>
    <p:restoredTop sz="96357" autoAdjust="0"/>
  </p:normalViewPr>
  <p:slideViewPr>
    <p:cSldViewPr snapToGrid="0">
      <p:cViewPr varScale="1">
        <p:scale>
          <a:sx n="62" d="100"/>
          <a:sy n="62" d="100"/>
        </p:scale>
        <p:origin x="1008" y="56"/>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F44601C-EE48-4E9C-A626-0A480C6C98A9}" type="datetimeFigureOut">
              <a:rPr lang="en-US" smtClean="0"/>
              <a:t>9/28/2021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249A4C8-C04B-4A0A-9F14-0D0687CF4A2D}" type="slidenum">
              <a:rPr lang="en-US" smtClean="0"/>
              <a:t>‹#›</a:t>
            </a:fld>
            <a:endParaRPr lang="en-US"/>
          </a:p>
        </p:txBody>
      </p:sp>
    </p:spTree>
    <p:extLst>
      <p:ext uri="{BB962C8B-B14F-4D97-AF65-F5344CB8AC3E}">
        <p14:creationId xmlns:p14="http://schemas.microsoft.com/office/powerpoint/2010/main" val="18993547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8" Type="http://schemas.openxmlformats.org/officeDocument/2006/relationships/hyperlink" Target="https://www.congress.gov/bill/117th-congress/senate-bill/1902" TargetMode="External"/><Relationship Id="rId13" Type="http://schemas.openxmlformats.org/officeDocument/2006/relationships/hyperlink" Target="https://www.congress.gov/bill/117th-congress/house-bill/955/text" TargetMode="External"/><Relationship Id="rId18" Type="http://schemas.openxmlformats.org/officeDocument/2006/relationships/hyperlink" Target="https://www.congress.gov/bill/117th-congress/senate-bill/2144/text" TargetMode="External"/><Relationship Id="rId3" Type="http://schemas.openxmlformats.org/officeDocument/2006/relationships/hyperlink" Target="https://www.thenationalcouncil.org/ccbhc-success-center/take-action/" TargetMode="External"/><Relationship Id="rId7" Type="http://schemas.openxmlformats.org/officeDocument/2006/relationships/hyperlink" Target="https://www.thenationalcouncil.org/policy-action/write-your-legislators/#/31" TargetMode="External"/><Relationship Id="rId12" Type="http://schemas.openxmlformats.org/officeDocument/2006/relationships/hyperlink" Target="https://www.congress.gov/bill/117th-congress/senate-bill/2235/text" TargetMode="External"/><Relationship Id="rId17" Type="http://schemas.openxmlformats.org/officeDocument/2006/relationships/hyperlink" Target="https://www.congress.gov/bill/117th-congress/house-bill/2767/text" TargetMode="External"/><Relationship Id="rId2" Type="http://schemas.openxmlformats.org/officeDocument/2006/relationships/slide" Target="../slides/slide22.xml"/><Relationship Id="rId16" Type="http://schemas.openxmlformats.org/officeDocument/2006/relationships/hyperlink" Target="https://www.congress.gov/bill/117th-congress/senate-bill/828/text" TargetMode="External"/><Relationship Id="rId1" Type="http://schemas.openxmlformats.org/officeDocument/2006/relationships/notesMaster" Target="../notesMasters/notesMaster1.xml"/><Relationship Id="rId6" Type="http://schemas.openxmlformats.org/officeDocument/2006/relationships/hyperlink" Target="https://www.thenationalcouncil.org/ccbhc-success-center/ccbhcta-overview/" TargetMode="External"/><Relationship Id="rId11" Type="http://schemas.openxmlformats.org/officeDocument/2006/relationships/hyperlink" Target="https://www.congress.gov/bill/117th-congress/house-bill/2067/text" TargetMode="External"/><Relationship Id="rId5" Type="http://schemas.openxmlformats.org/officeDocument/2006/relationships/hyperlink" Target="https://www.congress.gov/bill/117th-congress/senate-bill/2069/text" TargetMode="External"/><Relationship Id="rId15" Type="http://schemas.openxmlformats.org/officeDocument/2006/relationships/hyperlink" Target="https://www.congress.gov/bill/117th-congress/house-bill/432/text" TargetMode="External"/><Relationship Id="rId10" Type="http://schemas.openxmlformats.org/officeDocument/2006/relationships/hyperlink" Target="https://www.congress.gov/bill/117th-congress/senate-bill/445/text" TargetMode="External"/><Relationship Id="rId4" Type="http://schemas.openxmlformats.org/officeDocument/2006/relationships/hyperlink" Target="https://www.congress.gov/bill/117th-congress/house-bill/4323/text" TargetMode="External"/><Relationship Id="rId9" Type="http://schemas.openxmlformats.org/officeDocument/2006/relationships/hyperlink" Target="https://www.congress.gov/bill/117th-congress/house-bill/1384/text" TargetMode="External"/><Relationship Id="rId14" Type="http://schemas.openxmlformats.org/officeDocument/2006/relationships/hyperlink" Target="https://www.congress.gov/bill/117th-congress/senate-bill/285/text"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49A4C8-C04B-4A0A-9F14-0D0687CF4A2D}" type="slidenum">
              <a:rPr lang="en-US" smtClean="0"/>
              <a:t>4</a:t>
            </a:fld>
            <a:endParaRPr lang="en-US"/>
          </a:p>
        </p:txBody>
      </p:sp>
    </p:spTree>
    <p:extLst>
      <p:ext uri="{BB962C8B-B14F-4D97-AF65-F5344CB8AC3E}">
        <p14:creationId xmlns:p14="http://schemas.microsoft.com/office/powerpoint/2010/main" val="22779917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49A4C8-C04B-4A0A-9F14-0D0687CF4A2D}" type="slidenum">
              <a:rPr lang="en-US" smtClean="0"/>
              <a:t>5</a:t>
            </a:fld>
            <a:endParaRPr lang="en-US"/>
          </a:p>
        </p:txBody>
      </p:sp>
    </p:spTree>
    <p:extLst>
      <p:ext uri="{BB962C8B-B14F-4D97-AF65-F5344CB8AC3E}">
        <p14:creationId xmlns:p14="http://schemas.microsoft.com/office/powerpoint/2010/main" val="9654825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49A4C8-C04B-4A0A-9F14-0D0687CF4A2D}" type="slidenum">
              <a:rPr lang="en-US" smtClean="0"/>
              <a:t>18</a:t>
            </a:fld>
            <a:endParaRPr lang="en-US"/>
          </a:p>
        </p:txBody>
      </p:sp>
    </p:spTree>
    <p:extLst>
      <p:ext uri="{BB962C8B-B14F-4D97-AF65-F5344CB8AC3E}">
        <p14:creationId xmlns:p14="http://schemas.microsoft.com/office/powerpoint/2010/main" val="30821360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49A4C8-C04B-4A0A-9F14-0D0687CF4A2D}" type="slidenum">
              <a:rPr lang="en-US" smtClean="0"/>
              <a:t>19</a:t>
            </a:fld>
            <a:endParaRPr lang="en-US"/>
          </a:p>
        </p:txBody>
      </p:sp>
    </p:spTree>
    <p:extLst>
      <p:ext uri="{BB962C8B-B14F-4D97-AF65-F5344CB8AC3E}">
        <p14:creationId xmlns:p14="http://schemas.microsoft.com/office/powerpoint/2010/main" val="15752376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spcAft>
                <a:spcPts val="1200"/>
              </a:spcAft>
            </a:pPr>
            <a:r>
              <a:rPr lang="en-US" b="1" i="0" dirty="0">
                <a:solidFill>
                  <a:srgbClr val="EA5E29"/>
                </a:solidFill>
                <a:effectLst/>
                <a:latin typeface="Helvetica Neue"/>
              </a:rPr>
              <a:t>Our Legislative Priorities</a:t>
            </a:r>
            <a:endParaRPr lang="en-US" b="0" i="0" dirty="0">
              <a:solidFill>
                <a:srgbClr val="5A5A5A"/>
              </a:solidFill>
              <a:effectLst/>
              <a:latin typeface="Helvetica Neue"/>
            </a:endParaRPr>
          </a:p>
          <a:p>
            <a:pPr algn="l">
              <a:spcAft>
                <a:spcPts val="1200"/>
              </a:spcAft>
            </a:pPr>
            <a:br>
              <a:rPr lang="en-US" dirty="0"/>
            </a:br>
            <a:r>
              <a:rPr lang="en-US" b="1" i="1" dirty="0">
                <a:solidFill>
                  <a:srgbClr val="53605F"/>
                </a:solidFill>
                <a:effectLst/>
                <a:latin typeface="Helvetica Neue"/>
              </a:rPr>
              <a:t>CCBHC: Achieving Nationwide Expansion and Adoption</a:t>
            </a:r>
            <a:endParaRPr lang="en-US" b="0" i="0" dirty="0">
              <a:solidFill>
                <a:srgbClr val="5A5A5A"/>
              </a:solidFill>
              <a:effectLst/>
              <a:latin typeface="Helvetica Neue"/>
            </a:endParaRPr>
          </a:p>
          <a:p>
            <a:pPr algn="l">
              <a:spcAft>
                <a:spcPts val="1200"/>
              </a:spcAft>
            </a:pPr>
            <a:r>
              <a:rPr lang="en-US" b="0" i="0" dirty="0">
                <a:solidFill>
                  <a:srgbClr val="53605F"/>
                </a:solidFill>
                <a:effectLst/>
                <a:latin typeface="Helvetica Neue"/>
              </a:rPr>
              <a:t>Over the last 18 months, Certified Community Behavioral Health Clinics (CCBHCs) have expanded to </a:t>
            </a:r>
            <a:r>
              <a:rPr lang="en-US" b="0" i="0" u="none" strike="noStrike" dirty="0">
                <a:solidFill>
                  <a:srgbClr val="337AB7"/>
                </a:solidFill>
                <a:effectLst/>
                <a:latin typeface="Helvetica Neue"/>
                <a:hlinkClick r:id="rId3"/>
              </a:rPr>
              <a:t>more than 430 clinics in more than 40 states</a:t>
            </a:r>
            <a:r>
              <a:rPr lang="en-US" b="0" i="0" dirty="0">
                <a:solidFill>
                  <a:srgbClr val="53605F"/>
                </a:solidFill>
                <a:effectLst/>
                <a:latin typeface="Helvetica Neue"/>
              </a:rPr>
              <a:t>. At Hill Day at Home 2021, hundreds of advocates will be urging their legislators to support the Excellence in Mental Health and Addiction Treatment Act (</a:t>
            </a:r>
            <a:r>
              <a:rPr lang="en-US" b="0" i="0" u="none" strike="noStrike" dirty="0">
                <a:solidFill>
                  <a:srgbClr val="337AB7"/>
                </a:solidFill>
                <a:effectLst/>
                <a:latin typeface="Helvetica Neue"/>
                <a:hlinkClick r:id="rId4"/>
              </a:rPr>
              <a:t>H.R. 4323</a:t>
            </a:r>
            <a:r>
              <a:rPr lang="en-US" b="0" i="0" dirty="0">
                <a:solidFill>
                  <a:srgbClr val="53605F"/>
                </a:solidFill>
                <a:effectLst/>
                <a:latin typeface="Helvetica Neue"/>
              </a:rPr>
              <a:t>/</a:t>
            </a:r>
            <a:r>
              <a:rPr lang="en-US" b="0" i="0" u="none" strike="noStrike" dirty="0">
                <a:solidFill>
                  <a:srgbClr val="337AB7"/>
                </a:solidFill>
                <a:effectLst/>
                <a:latin typeface="Helvetica Neue"/>
                <a:hlinkClick r:id="rId5"/>
              </a:rPr>
              <a:t>S. 2069</a:t>
            </a:r>
            <a:r>
              <a:rPr lang="en-US" b="0" i="0" dirty="0">
                <a:solidFill>
                  <a:srgbClr val="53605F"/>
                </a:solidFill>
                <a:effectLst/>
                <a:latin typeface="Helvetica Neue"/>
              </a:rPr>
              <a:t>). This legislation would allow any state or territory the option to participate in the CCBHC demonstration program and authorizes the continued allocation of Substance Abuse and Mental Health Services Administration CCBHC Expansion Grants.</a:t>
            </a:r>
            <a:endParaRPr lang="en-US" b="0" i="0" dirty="0">
              <a:solidFill>
                <a:srgbClr val="5A5A5A"/>
              </a:solidFill>
              <a:effectLst/>
              <a:latin typeface="Helvetica Neue"/>
            </a:endParaRPr>
          </a:p>
          <a:p>
            <a:pPr algn="l">
              <a:spcAft>
                <a:spcPts val="1200"/>
              </a:spcAft>
            </a:pPr>
            <a:r>
              <a:rPr lang="en-US" b="0" i="0" u="none" strike="noStrike" dirty="0">
                <a:solidFill>
                  <a:srgbClr val="337AB7"/>
                </a:solidFill>
                <a:effectLst/>
                <a:latin typeface="Helvetica Neue"/>
                <a:hlinkClick r:id="rId6"/>
              </a:rPr>
              <a:t>CCBHCs expand access to care</a:t>
            </a:r>
            <a:r>
              <a:rPr lang="en-US" b="0" i="0" dirty="0">
                <a:solidFill>
                  <a:srgbClr val="53605F"/>
                </a:solidFill>
                <a:effectLst/>
                <a:latin typeface="Helvetica Neue"/>
              </a:rPr>
              <a:t>. They provide 24/7 crisis services; they divert people from costly emergency room visits and partner with law enforcement to alleviate the burden of responding to mental health-related crisis calls. The provide expanded access to medication-assisted treatment and also help address the mental health workforce shortage – on average, clinics hire more than 40 new positions after adopting the CCBHC model.</a:t>
            </a:r>
            <a:endParaRPr lang="en-US" b="0" i="0" dirty="0">
              <a:solidFill>
                <a:srgbClr val="5A5A5A"/>
              </a:solidFill>
              <a:effectLst/>
              <a:latin typeface="Helvetica Neue"/>
            </a:endParaRPr>
          </a:p>
          <a:p>
            <a:pPr algn="l">
              <a:spcAft>
                <a:spcPts val="1200"/>
              </a:spcAft>
            </a:pPr>
            <a:r>
              <a:rPr lang="en-US" b="0" i="0" dirty="0">
                <a:solidFill>
                  <a:srgbClr val="53605F"/>
                </a:solidFill>
                <a:effectLst/>
                <a:latin typeface="Helvetica Neue"/>
              </a:rPr>
              <a:t>This session will focus on the success of the CCBHC model, the impact it is having in communities across the country, and </a:t>
            </a:r>
            <a:r>
              <a:rPr lang="en-US" b="0" i="0" u="none" strike="noStrike" dirty="0">
                <a:solidFill>
                  <a:srgbClr val="337AB7"/>
                </a:solidFill>
                <a:effectLst/>
                <a:latin typeface="Helvetica Neue"/>
                <a:hlinkClick r:id="rId7"/>
              </a:rPr>
              <a:t>next steps on how to achieve widespread support for CCBHCs</a:t>
            </a:r>
            <a:r>
              <a:rPr lang="en-US" b="0" i="0" dirty="0">
                <a:solidFill>
                  <a:srgbClr val="53605F"/>
                </a:solidFill>
                <a:effectLst/>
                <a:latin typeface="Helvetica Neue"/>
              </a:rPr>
              <a:t> and funding for this critical program.</a:t>
            </a:r>
            <a:endParaRPr lang="en-US" b="0" i="0" dirty="0">
              <a:solidFill>
                <a:srgbClr val="5A5A5A"/>
              </a:solidFill>
              <a:effectLst/>
              <a:latin typeface="Helvetica Neue"/>
            </a:endParaRPr>
          </a:p>
          <a:p>
            <a:pPr algn="l">
              <a:spcAft>
                <a:spcPts val="1200"/>
              </a:spcAft>
            </a:pPr>
            <a:br>
              <a:rPr lang="en-US" dirty="0"/>
            </a:br>
            <a:r>
              <a:rPr lang="en-US" b="1" i="0" u="sng" dirty="0">
                <a:solidFill>
                  <a:srgbClr val="53605F"/>
                </a:solidFill>
                <a:effectLst/>
                <a:latin typeface="Helvetica Neue"/>
              </a:rPr>
              <a:t>Fulfilling the Promise of 988</a:t>
            </a:r>
            <a:endParaRPr lang="en-US" b="0" i="0" dirty="0">
              <a:solidFill>
                <a:srgbClr val="5A5A5A"/>
              </a:solidFill>
              <a:effectLst/>
              <a:latin typeface="Helvetica Neue"/>
            </a:endParaRPr>
          </a:p>
          <a:p>
            <a:pPr algn="l">
              <a:spcAft>
                <a:spcPts val="1200"/>
              </a:spcAft>
            </a:pPr>
            <a:r>
              <a:rPr lang="en-US" b="0" i="0" dirty="0">
                <a:solidFill>
                  <a:srgbClr val="53605F"/>
                </a:solidFill>
                <a:effectLst/>
                <a:latin typeface="Helvetica Neue"/>
              </a:rPr>
              <a:t>In July 2022, the National Suicide Prevention Lifeline, the nation’s main connection point to suicide prevention, mental health and substance use crisis response services, will officially transition to a new three-digit dialing code (9-8-8) for the National Suicide Prevention Lifeline. Today, states and communities are transitioning systems to better serve this vulnerable patient population when they experience a crisis. Advocates will take action to fulfill the promise of 9-8-8 so that everyone, everywhere can have access to high-quality mental health and substance use crisis services, when and where they need it them.</a:t>
            </a:r>
            <a:endParaRPr lang="en-US" b="0" i="0" dirty="0">
              <a:solidFill>
                <a:srgbClr val="5A5A5A"/>
              </a:solidFill>
              <a:effectLst/>
              <a:latin typeface="Helvetica Neue"/>
            </a:endParaRPr>
          </a:p>
          <a:p>
            <a:pPr algn="l">
              <a:spcAft>
                <a:spcPts val="1200"/>
              </a:spcAft>
            </a:pPr>
            <a:r>
              <a:rPr lang="en-US" b="0" i="0" dirty="0">
                <a:solidFill>
                  <a:srgbClr val="53605F"/>
                </a:solidFill>
                <a:effectLst/>
                <a:latin typeface="Helvetica Neue"/>
              </a:rPr>
              <a:t>There is a series of legislative proposals before Congress that support the crisis care continuum that we look forward to supporting and promoting at Hill Day at Home 2021:</a:t>
            </a:r>
            <a:endParaRPr lang="en-US" b="0" i="0" dirty="0">
              <a:solidFill>
                <a:srgbClr val="5A5A5A"/>
              </a:solidFill>
              <a:effectLst/>
              <a:latin typeface="Helvetica Neue"/>
            </a:endParaRPr>
          </a:p>
          <a:p>
            <a:pPr marL="742950" lvl="1" indent="-285750" algn="l">
              <a:spcAft>
                <a:spcPts val="1200"/>
              </a:spcAft>
              <a:buFont typeface="Arial" panose="020B0604020202020204" pitchFamily="34" charset="0"/>
              <a:buChar char="•"/>
            </a:pPr>
            <a:r>
              <a:rPr lang="en-US" b="1" i="0" dirty="0">
                <a:solidFill>
                  <a:srgbClr val="53605F"/>
                </a:solidFill>
                <a:effectLst/>
                <a:latin typeface="Helvetica Neue"/>
              </a:rPr>
              <a:t>Authorization and appropriation of funds for the following:</a:t>
            </a:r>
            <a:endParaRPr lang="en-US" b="0" i="0" dirty="0">
              <a:solidFill>
                <a:srgbClr val="5A5A5A"/>
              </a:solidFill>
              <a:effectLst/>
              <a:latin typeface="Helvetica Neue"/>
            </a:endParaRPr>
          </a:p>
          <a:p>
            <a:pPr marL="1600200" lvl="3" indent="-228600" algn="l">
              <a:spcAft>
                <a:spcPts val="1200"/>
              </a:spcAft>
              <a:buFont typeface="Arial" panose="020B0604020202020204" pitchFamily="34" charset="0"/>
              <a:buChar char="•"/>
            </a:pPr>
            <a:r>
              <a:rPr lang="en-US" b="0" i="0" dirty="0">
                <a:solidFill>
                  <a:srgbClr val="53605F"/>
                </a:solidFill>
                <a:effectLst/>
                <a:latin typeface="Helvetica Neue"/>
              </a:rPr>
              <a:t>National Suicide Prevention Lifeline and Lifeline Call Centers</a:t>
            </a:r>
            <a:endParaRPr lang="en-US" b="0" i="0" dirty="0">
              <a:solidFill>
                <a:srgbClr val="5A5A5A"/>
              </a:solidFill>
              <a:effectLst/>
              <a:latin typeface="Helvetica Neue"/>
            </a:endParaRPr>
          </a:p>
          <a:p>
            <a:pPr marL="1600200" lvl="3" indent="-228600" algn="l">
              <a:spcAft>
                <a:spcPts val="1200"/>
              </a:spcAft>
              <a:buFont typeface="Arial" panose="020B0604020202020204" pitchFamily="34" charset="0"/>
              <a:buChar char="•"/>
            </a:pPr>
            <a:r>
              <a:rPr lang="en-US" b="0" i="0" dirty="0">
                <a:solidFill>
                  <a:srgbClr val="53605F"/>
                </a:solidFill>
                <a:effectLst/>
                <a:latin typeface="Helvetica Neue"/>
              </a:rPr>
              <a:t>Behavioral Health Crisis Coordinating Office</a:t>
            </a:r>
            <a:endParaRPr lang="en-US" b="0" i="0" dirty="0">
              <a:solidFill>
                <a:srgbClr val="5A5A5A"/>
              </a:solidFill>
              <a:effectLst/>
              <a:latin typeface="Helvetica Neue"/>
            </a:endParaRPr>
          </a:p>
          <a:p>
            <a:pPr marL="1600200" lvl="3" indent="-228600" algn="l">
              <a:spcAft>
                <a:spcPts val="1200"/>
              </a:spcAft>
              <a:buFont typeface="Arial" panose="020B0604020202020204" pitchFamily="34" charset="0"/>
              <a:buChar char="•"/>
            </a:pPr>
            <a:r>
              <a:rPr lang="en-US" b="0" i="0" dirty="0">
                <a:solidFill>
                  <a:srgbClr val="53605F"/>
                </a:solidFill>
                <a:effectLst/>
                <a:latin typeface="Helvetica Neue"/>
              </a:rPr>
              <a:t>Crisis Services through the Mental Health Block Grant</a:t>
            </a:r>
            <a:endParaRPr lang="en-US" b="0" i="0" dirty="0">
              <a:solidFill>
                <a:srgbClr val="5A5A5A"/>
              </a:solidFill>
              <a:effectLst/>
              <a:latin typeface="Helvetica Neue"/>
            </a:endParaRPr>
          </a:p>
          <a:p>
            <a:pPr marL="1600200" lvl="3" indent="-228600" algn="l">
              <a:spcAft>
                <a:spcPts val="1200"/>
              </a:spcAft>
              <a:buFont typeface="Arial" panose="020B0604020202020204" pitchFamily="34" charset="0"/>
              <a:buChar char="•"/>
            </a:pPr>
            <a:r>
              <a:rPr lang="en-US" b="0" i="0" dirty="0">
                <a:solidFill>
                  <a:srgbClr val="53605F"/>
                </a:solidFill>
                <a:effectLst/>
                <a:latin typeface="Helvetica Neue"/>
              </a:rPr>
              <a:t>Mental Health Crisis Response Partnership Pilot Program</a:t>
            </a:r>
            <a:endParaRPr lang="en-US" b="0" i="0" dirty="0">
              <a:solidFill>
                <a:srgbClr val="5A5A5A"/>
              </a:solidFill>
              <a:effectLst/>
              <a:latin typeface="Helvetica Neue"/>
            </a:endParaRPr>
          </a:p>
          <a:p>
            <a:pPr marL="742950" lvl="1" indent="-285750" algn="l">
              <a:spcAft>
                <a:spcPts val="1200"/>
              </a:spcAft>
              <a:buFont typeface="Arial" panose="020B0604020202020204" pitchFamily="34" charset="0"/>
              <a:buChar char="•"/>
            </a:pPr>
            <a:r>
              <a:rPr lang="en-US" b="1" i="0" dirty="0">
                <a:solidFill>
                  <a:srgbClr val="53605F"/>
                </a:solidFill>
                <a:effectLst/>
                <a:latin typeface="Helvetica Neue"/>
              </a:rPr>
              <a:t>Incentivize investments in crisis care continuum, the workforce, and capital development</a:t>
            </a:r>
            <a:endParaRPr lang="en-US" b="0" i="0" dirty="0">
              <a:solidFill>
                <a:srgbClr val="5A5A5A"/>
              </a:solidFill>
              <a:effectLst/>
              <a:latin typeface="Helvetica Neue"/>
            </a:endParaRPr>
          </a:p>
          <a:p>
            <a:pPr marL="742950" lvl="1" indent="-285750" algn="l">
              <a:spcAft>
                <a:spcPts val="1200"/>
              </a:spcAft>
              <a:buFont typeface="Arial" panose="020B0604020202020204" pitchFamily="34" charset="0"/>
              <a:buChar char="•"/>
            </a:pPr>
            <a:r>
              <a:rPr lang="en-US" b="1" i="0" dirty="0">
                <a:solidFill>
                  <a:srgbClr val="53605F"/>
                </a:solidFill>
                <a:effectLst/>
                <a:latin typeface="Helvetica Neue"/>
              </a:rPr>
              <a:t>Excellence in Mental Health and Addiction Treatment Act (</a:t>
            </a:r>
            <a:r>
              <a:rPr lang="en-US" b="1" i="0" u="none" strike="noStrike" dirty="0">
                <a:solidFill>
                  <a:srgbClr val="337AB7"/>
                </a:solidFill>
                <a:effectLst/>
                <a:latin typeface="Helvetica Neue"/>
                <a:hlinkClick r:id="rId4"/>
              </a:rPr>
              <a:t>H.R. 4323</a:t>
            </a:r>
            <a:r>
              <a:rPr lang="en-US" b="1" i="0" dirty="0">
                <a:solidFill>
                  <a:srgbClr val="53605F"/>
                </a:solidFill>
                <a:effectLst/>
                <a:latin typeface="Helvetica Neue"/>
              </a:rPr>
              <a:t>/</a:t>
            </a:r>
            <a:r>
              <a:rPr lang="en-US" b="1" i="0" u="none" strike="noStrike" dirty="0">
                <a:solidFill>
                  <a:srgbClr val="337AB7"/>
                </a:solidFill>
                <a:effectLst/>
                <a:latin typeface="Helvetica Neue"/>
                <a:hlinkClick r:id="rId5"/>
              </a:rPr>
              <a:t>S. 2069</a:t>
            </a:r>
            <a:r>
              <a:rPr lang="en-US" b="1" i="0" dirty="0">
                <a:solidFill>
                  <a:srgbClr val="53605F"/>
                </a:solidFill>
                <a:effectLst/>
                <a:latin typeface="Helvetica Neue"/>
              </a:rPr>
              <a:t>)</a:t>
            </a:r>
            <a:endParaRPr lang="en-US" b="0" i="0" dirty="0">
              <a:solidFill>
                <a:srgbClr val="5A5A5A"/>
              </a:solidFill>
              <a:effectLst/>
              <a:latin typeface="Helvetica Neue"/>
            </a:endParaRPr>
          </a:p>
          <a:p>
            <a:pPr marL="742950" lvl="1" indent="-285750" algn="l">
              <a:spcAft>
                <a:spcPts val="1200"/>
              </a:spcAft>
              <a:buFont typeface="Arial" panose="020B0604020202020204" pitchFamily="34" charset="0"/>
              <a:buChar char="•"/>
            </a:pPr>
            <a:r>
              <a:rPr lang="en-US" b="1" i="0" dirty="0">
                <a:solidFill>
                  <a:srgbClr val="53605F"/>
                </a:solidFill>
                <a:effectLst/>
                <a:latin typeface="Helvetica Neue"/>
              </a:rPr>
              <a:t>Behavioral Health Crisis Services Expansion Act (</a:t>
            </a:r>
            <a:r>
              <a:rPr lang="en-US" b="1" i="0" u="none" strike="noStrike" dirty="0">
                <a:solidFill>
                  <a:srgbClr val="337AB7"/>
                </a:solidFill>
                <a:effectLst/>
                <a:latin typeface="Helvetica Neue"/>
                <a:hlinkClick r:id="rId8"/>
              </a:rPr>
              <a:t>S. 1902</a:t>
            </a:r>
            <a:r>
              <a:rPr lang="en-US" b="1" i="0" dirty="0">
                <a:solidFill>
                  <a:srgbClr val="53605F"/>
                </a:solidFill>
                <a:effectLst/>
                <a:latin typeface="Helvetica Neue"/>
              </a:rPr>
              <a:t>)</a:t>
            </a:r>
            <a:endParaRPr lang="en-US" b="0" i="0" dirty="0">
              <a:solidFill>
                <a:srgbClr val="5A5A5A"/>
              </a:solidFill>
              <a:effectLst/>
              <a:latin typeface="Helvetica Neue"/>
            </a:endParaRPr>
          </a:p>
          <a:p>
            <a:pPr marL="742950" lvl="1" indent="-285750" algn="l">
              <a:spcAft>
                <a:spcPts val="1200"/>
              </a:spcAft>
              <a:buFont typeface="Arial" panose="020B0604020202020204" pitchFamily="34" charset="0"/>
              <a:buChar char="•"/>
            </a:pPr>
            <a:r>
              <a:rPr lang="en-US" b="1" i="0" dirty="0">
                <a:solidFill>
                  <a:srgbClr val="53605F"/>
                </a:solidFill>
                <a:effectLst/>
                <a:latin typeface="Helvetica Neue"/>
              </a:rPr>
              <a:t>Social Security/Medicaid Modifications</a:t>
            </a:r>
            <a:endParaRPr lang="en-US" b="0" i="0" dirty="0">
              <a:solidFill>
                <a:srgbClr val="5A5A5A"/>
              </a:solidFill>
              <a:effectLst/>
              <a:latin typeface="Helvetica Neue"/>
            </a:endParaRPr>
          </a:p>
          <a:p>
            <a:pPr marL="1600200" lvl="3" indent="-228600" algn="l">
              <a:spcAft>
                <a:spcPts val="1200"/>
              </a:spcAft>
              <a:buFont typeface="Arial" panose="020B0604020202020204" pitchFamily="34" charset="0"/>
              <a:buChar char="•"/>
            </a:pPr>
            <a:r>
              <a:rPr lang="en-US" b="0" i="0" dirty="0">
                <a:solidFill>
                  <a:srgbClr val="53605F"/>
                </a:solidFill>
                <a:effectLst/>
                <a:latin typeface="Helvetica Neue"/>
              </a:rPr>
              <a:t>Funding and seeking options to extend/expand crisis care options</a:t>
            </a:r>
            <a:endParaRPr lang="en-US" b="0" i="0" dirty="0">
              <a:solidFill>
                <a:srgbClr val="5A5A5A"/>
              </a:solidFill>
              <a:effectLst/>
              <a:latin typeface="Helvetica Neue"/>
            </a:endParaRPr>
          </a:p>
          <a:p>
            <a:pPr marL="1600200" lvl="3" indent="-228600" algn="l">
              <a:spcAft>
                <a:spcPts val="1200"/>
              </a:spcAft>
              <a:buFont typeface="Arial" panose="020B0604020202020204" pitchFamily="34" charset="0"/>
              <a:buChar char="•"/>
            </a:pPr>
            <a:r>
              <a:rPr lang="en-US" b="0" i="0" dirty="0">
                <a:solidFill>
                  <a:srgbClr val="53605F"/>
                </a:solidFill>
                <a:effectLst/>
                <a:latin typeface="Helvetica Neue"/>
              </a:rPr>
              <a:t>Clarifying the IMD prohibition to exclude psychiatric acute care crisis beds</a:t>
            </a:r>
            <a:endParaRPr lang="en-US" b="0" i="0" dirty="0">
              <a:solidFill>
                <a:srgbClr val="5A5A5A"/>
              </a:solidFill>
              <a:effectLst/>
              <a:latin typeface="Helvetica Neue"/>
            </a:endParaRPr>
          </a:p>
          <a:p>
            <a:pPr algn="l">
              <a:spcAft>
                <a:spcPts val="1200"/>
              </a:spcAft>
            </a:pPr>
            <a:br>
              <a:rPr lang="en-US" dirty="0"/>
            </a:br>
            <a:r>
              <a:rPr lang="en-US" b="1" i="0" u="sng" dirty="0">
                <a:solidFill>
                  <a:srgbClr val="53605F"/>
                </a:solidFill>
                <a:effectLst/>
                <a:latin typeface="Helvetica Neue"/>
              </a:rPr>
              <a:t>Curbing the Substance Use Epidemic</a:t>
            </a:r>
            <a:endParaRPr lang="en-US" b="0" i="0" dirty="0">
              <a:solidFill>
                <a:srgbClr val="5A5A5A"/>
              </a:solidFill>
              <a:effectLst/>
              <a:latin typeface="Helvetica Neue"/>
            </a:endParaRPr>
          </a:p>
          <a:p>
            <a:pPr algn="l">
              <a:spcAft>
                <a:spcPts val="1200"/>
              </a:spcAft>
            </a:pPr>
            <a:r>
              <a:rPr lang="en-US" b="0" i="0" dirty="0">
                <a:solidFill>
                  <a:srgbClr val="53605F"/>
                </a:solidFill>
                <a:effectLst/>
                <a:latin typeface="Helvetica Neue"/>
              </a:rPr>
              <a:t>Recent data from the Centers for Disease Control and Prevention shows the increased impact of the COVID-19 pandemic on mental wellbeing. Over the last year, more than 93,000 people in the United States died from a drug overdose, a 29.4% increase from 2019 with every state seeing significant increases. According to the Bureau of Justice Statistics, individuals reentering society after incarceration are 129 times more likely than the general population to die of a drug overdose during the first two weeks post-release. Advocates will take action on legislative proposals that would aim to curb our nation’s growing substance use epidemic by expanding access to Medication-Assisted Treatment and bolstering health care services for justice-involved individuals. This legislation includes: the </a:t>
            </a:r>
            <a:r>
              <a:rPr lang="en-US" b="1" i="0" dirty="0">
                <a:solidFill>
                  <a:srgbClr val="53605F"/>
                </a:solidFill>
                <a:effectLst/>
                <a:latin typeface="Helvetica Neue"/>
              </a:rPr>
              <a:t>Mainstreaming Addiction Treatment Act (</a:t>
            </a:r>
            <a:r>
              <a:rPr lang="en-US" b="1" i="0" u="none" strike="noStrike" dirty="0">
                <a:solidFill>
                  <a:srgbClr val="337AB7"/>
                </a:solidFill>
                <a:effectLst/>
                <a:latin typeface="Helvetica Neue"/>
                <a:hlinkClick r:id="rId9"/>
              </a:rPr>
              <a:t>H.R. 1384</a:t>
            </a:r>
            <a:r>
              <a:rPr lang="en-US" b="1" i="0" dirty="0">
                <a:solidFill>
                  <a:srgbClr val="53605F"/>
                </a:solidFill>
                <a:effectLst/>
                <a:latin typeface="Helvetica Neue"/>
              </a:rPr>
              <a:t>/</a:t>
            </a:r>
            <a:r>
              <a:rPr lang="en-US" b="1" i="0" u="none" strike="noStrike" dirty="0">
                <a:solidFill>
                  <a:srgbClr val="337AB7"/>
                </a:solidFill>
                <a:effectLst/>
                <a:latin typeface="Helvetica Neue"/>
                <a:hlinkClick r:id="rId10"/>
              </a:rPr>
              <a:t>S. 445</a:t>
            </a:r>
            <a:r>
              <a:rPr lang="en-US" b="0" i="0" dirty="0">
                <a:solidFill>
                  <a:srgbClr val="53605F"/>
                </a:solidFill>
                <a:effectLst/>
                <a:latin typeface="Helvetica Neue"/>
              </a:rPr>
              <a:t>) the </a:t>
            </a:r>
            <a:r>
              <a:rPr lang="en-US" b="1" i="0" dirty="0">
                <a:solidFill>
                  <a:srgbClr val="53605F"/>
                </a:solidFill>
                <a:effectLst/>
                <a:latin typeface="Helvetica Neue"/>
              </a:rPr>
              <a:t>Medication Access and Training Expansion (MATE) Act (</a:t>
            </a:r>
            <a:r>
              <a:rPr lang="en-US" b="1" i="0" u="none" strike="noStrike" dirty="0">
                <a:solidFill>
                  <a:srgbClr val="337AB7"/>
                </a:solidFill>
                <a:effectLst/>
                <a:latin typeface="Helvetica Neue"/>
                <a:hlinkClick r:id="rId11"/>
              </a:rPr>
              <a:t>H.R. 2067</a:t>
            </a:r>
            <a:r>
              <a:rPr lang="en-US" b="1" i="0" dirty="0">
                <a:solidFill>
                  <a:srgbClr val="53605F"/>
                </a:solidFill>
                <a:effectLst/>
                <a:latin typeface="Helvetica Neue"/>
              </a:rPr>
              <a:t>/ </a:t>
            </a:r>
            <a:r>
              <a:rPr lang="en-US" b="1" i="0" u="none" strike="noStrike" dirty="0">
                <a:solidFill>
                  <a:srgbClr val="337AB7"/>
                </a:solidFill>
                <a:effectLst/>
                <a:latin typeface="Helvetica Neue"/>
                <a:hlinkClick r:id="rId12"/>
              </a:rPr>
              <a:t>S. 2235</a:t>
            </a:r>
            <a:r>
              <a:rPr lang="en-US" b="0" i="0" dirty="0">
                <a:solidFill>
                  <a:srgbClr val="53605F"/>
                </a:solidFill>
                <a:effectLst/>
                <a:latin typeface="Helvetica Neue"/>
              </a:rPr>
              <a:t>) and the </a:t>
            </a:r>
            <a:r>
              <a:rPr lang="en-US" b="1" i="0" dirty="0">
                <a:solidFill>
                  <a:srgbClr val="53605F"/>
                </a:solidFill>
                <a:effectLst/>
                <a:latin typeface="Helvetica Neue"/>
              </a:rPr>
              <a:t>Medicaid Reentry Act (</a:t>
            </a:r>
            <a:r>
              <a:rPr lang="en-US" b="1" i="0" u="none" strike="noStrike" dirty="0">
                <a:solidFill>
                  <a:srgbClr val="337AB7"/>
                </a:solidFill>
                <a:effectLst/>
                <a:latin typeface="Helvetica Neue"/>
                <a:hlinkClick r:id="rId13"/>
              </a:rPr>
              <a:t>H.R. 955</a:t>
            </a:r>
            <a:r>
              <a:rPr lang="en-US" b="1" i="0" dirty="0">
                <a:solidFill>
                  <a:srgbClr val="53605F"/>
                </a:solidFill>
                <a:effectLst/>
                <a:latin typeface="Helvetica Neue"/>
              </a:rPr>
              <a:t>/</a:t>
            </a:r>
            <a:r>
              <a:rPr lang="en-US" b="1" i="0" u="none" strike="noStrike" dirty="0">
                <a:solidFill>
                  <a:srgbClr val="337AB7"/>
                </a:solidFill>
                <a:effectLst/>
                <a:latin typeface="Helvetica Neue"/>
                <a:hlinkClick r:id="rId14"/>
              </a:rPr>
              <a:t>S. 285</a:t>
            </a:r>
            <a:r>
              <a:rPr lang="en-US" b="0" i="0" dirty="0">
                <a:solidFill>
                  <a:srgbClr val="53605F"/>
                </a:solidFill>
                <a:effectLst/>
                <a:latin typeface="Helvetica Neue"/>
              </a:rPr>
              <a:t>).</a:t>
            </a:r>
            <a:endParaRPr lang="en-US" b="0" i="0" dirty="0">
              <a:solidFill>
                <a:srgbClr val="5A5A5A"/>
              </a:solidFill>
              <a:effectLst/>
              <a:latin typeface="Helvetica Neue"/>
            </a:endParaRPr>
          </a:p>
          <a:p>
            <a:pPr algn="l">
              <a:spcAft>
                <a:spcPts val="1200"/>
              </a:spcAft>
            </a:pPr>
            <a:br>
              <a:rPr lang="en-US" dirty="0"/>
            </a:br>
            <a:r>
              <a:rPr lang="en-US" b="1" i="0" u="sng" dirty="0">
                <a:solidFill>
                  <a:srgbClr val="53605F"/>
                </a:solidFill>
                <a:effectLst/>
                <a:latin typeface="Helvetica Neue"/>
              </a:rPr>
              <a:t>Workforce Shortage in America: Discussing Innovative Solutions and Areas of Opportunity</a:t>
            </a:r>
            <a:endParaRPr lang="en-US" b="0" i="0" dirty="0">
              <a:solidFill>
                <a:srgbClr val="5A5A5A"/>
              </a:solidFill>
              <a:effectLst/>
              <a:latin typeface="Helvetica Neue"/>
            </a:endParaRPr>
          </a:p>
          <a:p>
            <a:pPr algn="l">
              <a:spcAft>
                <a:spcPts val="1200"/>
              </a:spcAft>
            </a:pPr>
            <a:r>
              <a:rPr lang="en-US" b="0" i="0" dirty="0">
                <a:solidFill>
                  <a:srgbClr val="53605F"/>
                </a:solidFill>
                <a:effectLst/>
                <a:latin typeface="Helvetica Neue"/>
              </a:rPr>
              <a:t>The mental health and substance use workforce shortage has been exacerbated by the COVID-19 pandemic as demand for services has skyrocketed while providers struggle to meet the need. These concerns are not new: according to recent data, approximately 77 million people live in a mental health professional shortage area with 30 million living in rural counties where access to mental health and substance use treatment is completely unavailable. Take action on federal solutions being considered by Congress including the </a:t>
            </a:r>
            <a:r>
              <a:rPr lang="en-US" b="1" i="0" dirty="0">
                <a:solidFill>
                  <a:srgbClr val="53605F"/>
                </a:solidFill>
                <a:effectLst/>
                <a:latin typeface="Helvetica Neue"/>
              </a:rPr>
              <a:t>Mental Health Access Improvement Act (</a:t>
            </a:r>
            <a:r>
              <a:rPr lang="en-US" b="1" i="0" u="none" strike="noStrike" dirty="0">
                <a:solidFill>
                  <a:srgbClr val="337AB7"/>
                </a:solidFill>
                <a:effectLst/>
                <a:latin typeface="Helvetica Neue"/>
                <a:hlinkClick r:id="rId15"/>
              </a:rPr>
              <a:t>H.R. 432</a:t>
            </a:r>
            <a:r>
              <a:rPr lang="en-US" b="1" i="0" dirty="0">
                <a:solidFill>
                  <a:srgbClr val="53605F"/>
                </a:solidFill>
                <a:effectLst/>
                <a:latin typeface="Helvetica Neue"/>
              </a:rPr>
              <a:t>/</a:t>
            </a:r>
            <a:r>
              <a:rPr lang="en-US" b="1" i="0" u="none" strike="noStrike" dirty="0">
                <a:solidFill>
                  <a:srgbClr val="337AB7"/>
                </a:solidFill>
                <a:effectLst/>
                <a:latin typeface="Helvetica Neue"/>
                <a:hlinkClick r:id="rId16"/>
              </a:rPr>
              <a:t>S. 828</a:t>
            </a:r>
            <a:r>
              <a:rPr lang="en-US" b="0" i="0" dirty="0">
                <a:solidFill>
                  <a:srgbClr val="53605F"/>
                </a:solidFill>
                <a:effectLst/>
                <a:latin typeface="Helvetica Neue"/>
              </a:rPr>
              <a:t>) and the </a:t>
            </a:r>
            <a:r>
              <a:rPr lang="en-US" b="1" i="0" dirty="0">
                <a:solidFill>
                  <a:srgbClr val="53605F"/>
                </a:solidFill>
                <a:effectLst/>
                <a:latin typeface="Helvetica Neue"/>
              </a:rPr>
              <a:t>Promoting Effective and Empowering Recovery Services in Medicare (PEERS) Act (</a:t>
            </a:r>
            <a:r>
              <a:rPr lang="en-US" b="1" i="0" u="none" strike="noStrike" dirty="0">
                <a:solidFill>
                  <a:srgbClr val="337AB7"/>
                </a:solidFill>
                <a:effectLst/>
                <a:latin typeface="Helvetica Neue"/>
                <a:hlinkClick r:id="rId17"/>
              </a:rPr>
              <a:t>H.R. 2767</a:t>
            </a:r>
            <a:r>
              <a:rPr lang="en-US" b="1" i="0" dirty="0">
                <a:solidFill>
                  <a:srgbClr val="53605F"/>
                </a:solidFill>
                <a:effectLst/>
                <a:latin typeface="Helvetica Neue"/>
              </a:rPr>
              <a:t>/</a:t>
            </a:r>
            <a:r>
              <a:rPr lang="en-US" b="1" i="0" u="none" strike="noStrike" dirty="0">
                <a:solidFill>
                  <a:srgbClr val="337AB7"/>
                </a:solidFill>
                <a:effectLst/>
                <a:latin typeface="Helvetica Neue"/>
                <a:hlinkClick r:id="rId18"/>
              </a:rPr>
              <a:t>S. 2144</a:t>
            </a:r>
            <a:r>
              <a:rPr lang="en-US" b="1" i="0" dirty="0">
                <a:solidFill>
                  <a:srgbClr val="53605F"/>
                </a:solidFill>
                <a:effectLst/>
                <a:latin typeface="Helvetica Neue"/>
              </a:rPr>
              <a:t>).</a:t>
            </a:r>
            <a:endParaRPr lang="en-US" b="0" i="0" dirty="0">
              <a:solidFill>
                <a:srgbClr val="5A5A5A"/>
              </a:solidFill>
              <a:effectLst/>
              <a:latin typeface="Helvetica Neue"/>
            </a:endParaRPr>
          </a:p>
        </p:txBody>
      </p:sp>
      <p:sp>
        <p:nvSpPr>
          <p:cNvPr id="4" name="Slide Number Placeholder 3"/>
          <p:cNvSpPr>
            <a:spLocks noGrp="1"/>
          </p:cNvSpPr>
          <p:nvPr>
            <p:ph type="sldNum" sz="quarter" idx="5"/>
          </p:nvPr>
        </p:nvSpPr>
        <p:spPr/>
        <p:txBody>
          <a:bodyPr/>
          <a:lstStyle/>
          <a:p>
            <a:fld id="{7249A4C8-C04B-4A0A-9F14-0D0687CF4A2D}" type="slidenum">
              <a:rPr lang="en-US" smtClean="0"/>
              <a:t>22</a:t>
            </a:fld>
            <a:endParaRPr lang="en-US"/>
          </a:p>
        </p:txBody>
      </p:sp>
    </p:spTree>
    <p:extLst>
      <p:ext uri="{BB962C8B-B14F-4D97-AF65-F5344CB8AC3E}">
        <p14:creationId xmlns:p14="http://schemas.microsoft.com/office/powerpoint/2010/main" val="145265196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4.jp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5.jp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Main">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FB9D6E9-6783-4C98-A38B-4433C67BB2C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7" name="Rectangle 16">
            <a:extLst>
              <a:ext uri="{FF2B5EF4-FFF2-40B4-BE49-F238E27FC236}">
                <a16:creationId xmlns:a16="http://schemas.microsoft.com/office/drawing/2014/main" id="{41274E01-7A74-0540-88C5-CD64082D3B63}"/>
              </a:ext>
            </a:extLst>
          </p:cNvPr>
          <p:cNvSpPr/>
          <p:nvPr userDrawn="1"/>
        </p:nvSpPr>
        <p:spPr>
          <a:xfrm>
            <a:off x="2594610" y="2039625"/>
            <a:ext cx="7002780" cy="277874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hasCustomPrompt="1"/>
          </p:nvPr>
        </p:nvSpPr>
        <p:spPr>
          <a:xfrm>
            <a:off x="2977896" y="4038756"/>
            <a:ext cx="6236207" cy="358111"/>
          </a:xfrm>
          <a:prstGeom prst="rect">
            <a:avLst/>
          </a:prstGeom>
        </p:spPr>
        <p:txBody>
          <a:bodyPr wrap="square" anchor="ctr">
            <a:spAutoFit/>
          </a:bodyPr>
          <a:lstStyle>
            <a:lvl1pPr marL="0" indent="0" algn="ctr">
              <a:buNone/>
              <a:defRPr sz="1600" b="1" spc="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sub-title</a:t>
            </a:r>
          </a:p>
        </p:txBody>
      </p:sp>
      <p:sp>
        <p:nvSpPr>
          <p:cNvPr id="12" name="Title 1"/>
          <p:cNvSpPr>
            <a:spLocks noGrp="1"/>
          </p:cNvSpPr>
          <p:nvPr>
            <p:ph type="title" hasCustomPrompt="1"/>
          </p:nvPr>
        </p:nvSpPr>
        <p:spPr>
          <a:xfrm>
            <a:off x="2977897" y="2350216"/>
            <a:ext cx="6236207" cy="1236083"/>
          </a:xfrm>
          <a:prstGeom prst="rect">
            <a:avLst/>
          </a:prstGeom>
          <a:noFill/>
          <a:ln w="38100">
            <a:noFill/>
          </a:ln>
        </p:spPr>
        <p:txBody>
          <a:bodyPr anchor="ctr">
            <a:noAutofit/>
          </a:bodyPr>
          <a:lstStyle>
            <a:lvl1pPr algn="ctr">
              <a:defRPr sz="3600" b="1" cap="none">
                <a:solidFill>
                  <a:schemeClr val="bg1"/>
                </a:solidFill>
                <a:latin typeface="+mj-lt"/>
              </a:defRPr>
            </a:lvl1pPr>
          </a:lstStyle>
          <a:p>
            <a:r>
              <a:rPr lang="en-US" dirty="0"/>
              <a:t>Click to Edit</a:t>
            </a:r>
            <a:br>
              <a:rPr lang="en-US" dirty="0"/>
            </a:br>
            <a:r>
              <a:rPr lang="en-US" dirty="0"/>
              <a:t>Text</a:t>
            </a:r>
          </a:p>
        </p:txBody>
      </p:sp>
      <p:pic>
        <p:nvPicPr>
          <p:cNvPr id="18" name="Picture 17">
            <a:extLst>
              <a:ext uri="{FF2B5EF4-FFF2-40B4-BE49-F238E27FC236}">
                <a16:creationId xmlns:a16="http://schemas.microsoft.com/office/drawing/2014/main" id="{49E0A677-FB1A-9946-BD4A-96D40E709FB1}"/>
              </a:ext>
            </a:extLst>
          </p:cNvPr>
          <p:cNvPicPr>
            <a:picLocks noChangeAspect="1"/>
          </p:cNvPicPr>
          <p:nvPr userDrawn="1"/>
        </p:nvPicPr>
        <p:blipFill>
          <a:blip r:embed="rId3"/>
          <a:stretch>
            <a:fillRect/>
          </a:stretch>
        </p:blipFill>
        <p:spPr>
          <a:xfrm>
            <a:off x="338328" y="310896"/>
            <a:ext cx="3815728" cy="584136"/>
          </a:xfrm>
          <a:prstGeom prst="rect">
            <a:avLst/>
          </a:prstGeom>
        </p:spPr>
      </p:pic>
      <p:sp>
        <p:nvSpPr>
          <p:cNvPr id="19" name="Text Placeholder 24">
            <a:extLst>
              <a:ext uri="{FF2B5EF4-FFF2-40B4-BE49-F238E27FC236}">
                <a16:creationId xmlns:a16="http://schemas.microsoft.com/office/drawing/2014/main" id="{23A079C1-F95A-8B48-B34F-E096ACCD1855}"/>
              </a:ext>
            </a:extLst>
          </p:cNvPr>
          <p:cNvSpPr>
            <a:spLocks noGrp="1"/>
          </p:cNvSpPr>
          <p:nvPr>
            <p:ph type="body" sz="quarter" idx="18"/>
          </p:nvPr>
        </p:nvSpPr>
        <p:spPr>
          <a:xfrm>
            <a:off x="5329765" y="3780364"/>
            <a:ext cx="1532467" cy="46038"/>
          </a:xfrm>
          <a:solidFill>
            <a:schemeClr val="accent1"/>
          </a:solidFill>
          <a:ln>
            <a:noFill/>
          </a:ln>
        </p:spPr>
        <p:txBody>
          <a:bodyPr lIns="0">
            <a:noAutofit/>
          </a:bodyPr>
          <a:lstStyle>
            <a:lvl1pPr marL="0" indent="0">
              <a:buNone/>
              <a:defRPr sz="100">
                <a:noFill/>
              </a:defRPr>
            </a:lvl1pPr>
          </a:lstStyle>
          <a:p>
            <a:pPr lvl="0"/>
            <a:endParaRPr lang="en-US" dirty="0"/>
          </a:p>
        </p:txBody>
      </p:sp>
    </p:spTree>
    <p:extLst>
      <p:ext uri="{BB962C8B-B14F-4D97-AF65-F5344CB8AC3E}">
        <p14:creationId xmlns:p14="http://schemas.microsoft.com/office/powerpoint/2010/main" val="13916040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Slide 3">
    <p:spTree>
      <p:nvGrpSpPr>
        <p:cNvPr id="1" name=""/>
        <p:cNvGrpSpPr/>
        <p:nvPr/>
      </p:nvGrpSpPr>
      <p:grpSpPr>
        <a:xfrm>
          <a:off x="0" y="0"/>
          <a:ext cx="0" cy="0"/>
          <a:chOff x="0" y="0"/>
          <a:chExt cx="0" cy="0"/>
        </a:xfrm>
      </p:grpSpPr>
      <p:pic>
        <p:nvPicPr>
          <p:cNvPr id="6" name="Picture 5" descr="A person standing in front of a mountain&#10;&#10;Description automatically generated">
            <a:extLst>
              <a:ext uri="{FF2B5EF4-FFF2-40B4-BE49-F238E27FC236}">
                <a16:creationId xmlns:a16="http://schemas.microsoft.com/office/drawing/2014/main" id="{E03EEF6F-9153-43EA-90A4-54A8C38F510F}"/>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flipH="1">
            <a:off x="0" y="-2"/>
            <a:ext cx="3415358" cy="6873985"/>
          </a:xfrm>
          <a:prstGeom prst="rect">
            <a:avLst/>
          </a:prstGeom>
        </p:spPr>
      </p:pic>
      <p:sp>
        <p:nvSpPr>
          <p:cNvPr id="15" name="Text Placeholder 2"/>
          <p:cNvSpPr>
            <a:spLocks noGrp="1"/>
          </p:cNvSpPr>
          <p:nvPr>
            <p:ph type="body" idx="11" hasCustomPrompt="1"/>
          </p:nvPr>
        </p:nvSpPr>
        <p:spPr>
          <a:xfrm>
            <a:off x="3916426" y="4120790"/>
            <a:ext cx="6740398" cy="400294"/>
          </a:xfrm>
          <a:prstGeom prst="rect">
            <a:avLst/>
          </a:prstGeom>
        </p:spPr>
        <p:txBody>
          <a:bodyPr lIns="0" anchor="t">
            <a:noAutofit/>
          </a:bodyPr>
          <a:lstStyle>
            <a:lvl1pPr marL="0" indent="0">
              <a:buNone/>
              <a:defRPr sz="2000" b="1">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16" name="Title 1">
            <a:extLst>
              <a:ext uri="{FF2B5EF4-FFF2-40B4-BE49-F238E27FC236}">
                <a16:creationId xmlns:a16="http://schemas.microsoft.com/office/drawing/2014/main" id="{71414C0B-2F82-43FD-99C8-5A0AD4C95AE1}"/>
              </a:ext>
            </a:extLst>
          </p:cNvPr>
          <p:cNvSpPr>
            <a:spLocks noGrp="1"/>
          </p:cNvSpPr>
          <p:nvPr>
            <p:ph type="title" hasCustomPrompt="1"/>
          </p:nvPr>
        </p:nvSpPr>
        <p:spPr>
          <a:xfrm>
            <a:off x="3916427" y="1954052"/>
            <a:ext cx="6740398" cy="1868648"/>
          </a:xfrm>
          <a:prstGeom prst="rect">
            <a:avLst/>
          </a:prstGeom>
          <a:noFill/>
          <a:ln w="38100">
            <a:noFill/>
          </a:ln>
        </p:spPr>
        <p:txBody>
          <a:bodyPr anchor="ctr" anchorCtr="0">
            <a:noAutofit/>
          </a:bodyPr>
          <a:lstStyle>
            <a:lvl1pPr algn="l">
              <a:defRPr sz="4000" b="1" cap="none" baseline="0">
                <a:solidFill>
                  <a:schemeClr val="accent3"/>
                </a:solidFill>
                <a:latin typeface="+mj-lt"/>
              </a:defRPr>
            </a:lvl1pPr>
          </a:lstStyle>
          <a:p>
            <a:r>
              <a:rPr lang="en-US" dirty="0"/>
              <a:t>Section Divider Slide</a:t>
            </a:r>
          </a:p>
        </p:txBody>
      </p:sp>
      <p:pic>
        <p:nvPicPr>
          <p:cNvPr id="9" name="Picture 8">
            <a:extLst>
              <a:ext uri="{FF2B5EF4-FFF2-40B4-BE49-F238E27FC236}">
                <a16:creationId xmlns:a16="http://schemas.microsoft.com/office/drawing/2014/main" id="{9C889008-8281-DD48-9DFC-366A3E910E01}"/>
              </a:ext>
            </a:extLst>
          </p:cNvPr>
          <p:cNvPicPr>
            <a:picLocks noChangeAspect="1"/>
          </p:cNvPicPr>
          <p:nvPr userDrawn="1"/>
        </p:nvPicPr>
        <p:blipFill>
          <a:blip r:embed="rId3"/>
          <a:stretch>
            <a:fillRect/>
          </a:stretch>
        </p:blipFill>
        <p:spPr>
          <a:xfrm>
            <a:off x="461770" y="6103408"/>
            <a:ext cx="2491818" cy="370072"/>
          </a:xfrm>
          <a:prstGeom prst="rect">
            <a:avLst/>
          </a:prstGeom>
        </p:spPr>
      </p:pic>
    </p:spTree>
    <p:extLst>
      <p:ext uri="{BB962C8B-B14F-4D97-AF65-F5344CB8AC3E}">
        <p14:creationId xmlns:p14="http://schemas.microsoft.com/office/powerpoint/2010/main" val="24879060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 Slide 4">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754374F-97BE-4F30-8E68-5BF0D27C075D}"/>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9C889008-8281-DD48-9DFC-366A3E910E01}"/>
              </a:ext>
            </a:extLst>
          </p:cNvPr>
          <p:cNvPicPr>
            <a:picLocks noChangeAspect="1"/>
          </p:cNvPicPr>
          <p:nvPr userDrawn="1"/>
        </p:nvPicPr>
        <p:blipFill>
          <a:blip r:embed="rId3"/>
          <a:stretch>
            <a:fillRect/>
          </a:stretch>
        </p:blipFill>
        <p:spPr>
          <a:xfrm>
            <a:off x="9238412" y="6103408"/>
            <a:ext cx="2491818" cy="370072"/>
          </a:xfrm>
          <a:prstGeom prst="rect">
            <a:avLst/>
          </a:prstGeom>
        </p:spPr>
      </p:pic>
      <p:sp>
        <p:nvSpPr>
          <p:cNvPr id="13" name="Rectangle 12">
            <a:extLst>
              <a:ext uri="{FF2B5EF4-FFF2-40B4-BE49-F238E27FC236}">
                <a16:creationId xmlns:a16="http://schemas.microsoft.com/office/drawing/2014/main" id="{DD683560-BEFD-3F49-828D-3C7E41F667E1}"/>
              </a:ext>
            </a:extLst>
          </p:cNvPr>
          <p:cNvSpPr/>
          <p:nvPr userDrawn="1"/>
        </p:nvSpPr>
        <p:spPr>
          <a:xfrm>
            <a:off x="1" y="2039625"/>
            <a:ext cx="6497052" cy="277874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 Placeholder 2">
            <a:extLst>
              <a:ext uri="{FF2B5EF4-FFF2-40B4-BE49-F238E27FC236}">
                <a16:creationId xmlns:a16="http://schemas.microsoft.com/office/drawing/2014/main" id="{F6063009-B1BF-E44F-8BF9-7AC725249DE6}"/>
              </a:ext>
            </a:extLst>
          </p:cNvPr>
          <p:cNvSpPr>
            <a:spLocks noGrp="1"/>
          </p:cNvSpPr>
          <p:nvPr>
            <p:ph type="body" idx="11" hasCustomPrompt="1"/>
          </p:nvPr>
        </p:nvSpPr>
        <p:spPr>
          <a:xfrm>
            <a:off x="890118" y="4117463"/>
            <a:ext cx="5932455" cy="400294"/>
          </a:xfrm>
          <a:prstGeom prst="rect">
            <a:avLst/>
          </a:prstGeom>
        </p:spPr>
        <p:txBody>
          <a:bodyPr lIns="0" anchor="t">
            <a:noAutofit/>
          </a:bodyPr>
          <a:lstStyle>
            <a:lvl1pPr marL="0" indent="0">
              <a:buNone/>
              <a:defRPr sz="20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22" name="Title 1">
            <a:extLst>
              <a:ext uri="{FF2B5EF4-FFF2-40B4-BE49-F238E27FC236}">
                <a16:creationId xmlns:a16="http://schemas.microsoft.com/office/drawing/2014/main" id="{454C357E-4C6C-D548-AE94-48D72914C294}"/>
              </a:ext>
            </a:extLst>
          </p:cNvPr>
          <p:cNvSpPr>
            <a:spLocks noGrp="1"/>
          </p:cNvSpPr>
          <p:nvPr>
            <p:ph type="title" hasCustomPrompt="1"/>
          </p:nvPr>
        </p:nvSpPr>
        <p:spPr>
          <a:xfrm>
            <a:off x="890120" y="2247899"/>
            <a:ext cx="5606934" cy="1571473"/>
          </a:xfrm>
          <a:prstGeom prst="rect">
            <a:avLst/>
          </a:prstGeom>
          <a:noFill/>
          <a:ln w="38100">
            <a:noFill/>
          </a:ln>
        </p:spPr>
        <p:txBody>
          <a:bodyPr anchor="ctr" anchorCtr="0">
            <a:noAutofit/>
          </a:bodyPr>
          <a:lstStyle>
            <a:lvl1pPr algn="l">
              <a:defRPr sz="4000" b="1" cap="none" baseline="0">
                <a:solidFill>
                  <a:schemeClr val="bg1"/>
                </a:solidFill>
                <a:latin typeface="+mj-lt"/>
              </a:defRPr>
            </a:lvl1pPr>
          </a:lstStyle>
          <a:p>
            <a:r>
              <a:rPr lang="en-US" dirty="0"/>
              <a:t>Section Divider Slide</a:t>
            </a:r>
          </a:p>
        </p:txBody>
      </p:sp>
    </p:spTree>
    <p:extLst>
      <p:ext uri="{BB962C8B-B14F-4D97-AF65-F5344CB8AC3E}">
        <p14:creationId xmlns:p14="http://schemas.microsoft.com/office/powerpoint/2010/main" val="23234564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ction Slide 5">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4F37F9D-AC85-4433-8826-4E479F0953FB}"/>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9C889008-8281-DD48-9DFC-366A3E910E01}"/>
              </a:ext>
            </a:extLst>
          </p:cNvPr>
          <p:cNvPicPr>
            <a:picLocks noChangeAspect="1"/>
          </p:cNvPicPr>
          <p:nvPr userDrawn="1"/>
        </p:nvPicPr>
        <p:blipFill>
          <a:blip r:embed="rId3"/>
          <a:stretch>
            <a:fillRect/>
          </a:stretch>
        </p:blipFill>
        <p:spPr>
          <a:xfrm>
            <a:off x="9238412" y="6103408"/>
            <a:ext cx="2491818" cy="370072"/>
          </a:xfrm>
          <a:prstGeom prst="rect">
            <a:avLst/>
          </a:prstGeom>
        </p:spPr>
      </p:pic>
      <p:sp>
        <p:nvSpPr>
          <p:cNvPr id="13" name="Rectangle 12">
            <a:extLst>
              <a:ext uri="{FF2B5EF4-FFF2-40B4-BE49-F238E27FC236}">
                <a16:creationId xmlns:a16="http://schemas.microsoft.com/office/drawing/2014/main" id="{DD683560-BEFD-3F49-828D-3C7E41F667E1}"/>
              </a:ext>
            </a:extLst>
          </p:cNvPr>
          <p:cNvSpPr/>
          <p:nvPr userDrawn="1"/>
        </p:nvSpPr>
        <p:spPr>
          <a:xfrm>
            <a:off x="1" y="2039625"/>
            <a:ext cx="6497052" cy="277874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 Placeholder 2">
            <a:extLst>
              <a:ext uri="{FF2B5EF4-FFF2-40B4-BE49-F238E27FC236}">
                <a16:creationId xmlns:a16="http://schemas.microsoft.com/office/drawing/2014/main" id="{F6063009-B1BF-E44F-8BF9-7AC725249DE6}"/>
              </a:ext>
            </a:extLst>
          </p:cNvPr>
          <p:cNvSpPr>
            <a:spLocks noGrp="1"/>
          </p:cNvSpPr>
          <p:nvPr>
            <p:ph type="body" idx="11" hasCustomPrompt="1"/>
          </p:nvPr>
        </p:nvSpPr>
        <p:spPr>
          <a:xfrm>
            <a:off x="890118" y="4117463"/>
            <a:ext cx="5932455" cy="400294"/>
          </a:xfrm>
          <a:prstGeom prst="rect">
            <a:avLst/>
          </a:prstGeom>
        </p:spPr>
        <p:txBody>
          <a:bodyPr lIns="0" anchor="t">
            <a:noAutofit/>
          </a:bodyPr>
          <a:lstStyle>
            <a:lvl1pPr marL="0" indent="0">
              <a:buNone/>
              <a:defRPr sz="20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22" name="Title 1">
            <a:extLst>
              <a:ext uri="{FF2B5EF4-FFF2-40B4-BE49-F238E27FC236}">
                <a16:creationId xmlns:a16="http://schemas.microsoft.com/office/drawing/2014/main" id="{454C357E-4C6C-D548-AE94-48D72914C294}"/>
              </a:ext>
            </a:extLst>
          </p:cNvPr>
          <p:cNvSpPr>
            <a:spLocks noGrp="1"/>
          </p:cNvSpPr>
          <p:nvPr>
            <p:ph type="title" hasCustomPrompt="1"/>
          </p:nvPr>
        </p:nvSpPr>
        <p:spPr>
          <a:xfrm>
            <a:off x="890120" y="2247899"/>
            <a:ext cx="5606934" cy="1571473"/>
          </a:xfrm>
          <a:prstGeom prst="rect">
            <a:avLst/>
          </a:prstGeom>
          <a:noFill/>
          <a:ln w="38100">
            <a:noFill/>
          </a:ln>
        </p:spPr>
        <p:txBody>
          <a:bodyPr anchor="ctr" anchorCtr="0">
            <a:noAutofit/>
          </a:bodyPr>
          <a:lstStyle>
            <a:lvl1pPr algn="l">
              <a:defRPr sz="4000" b="1" cap="none" baseline="0">
                <a:solidFill>
                  <a:schemeClr val="bg1"/>
                </a:solidFill>
                <a:latin typeface="+mj-lt"/>
              </a:defRPr>
            </a:lvl1pPr>
          </a:lstStyle>
          <a:p>
            <a:r>
              <a:rPr lang="en-US" dirty="0"/>
              <a:t>Section Divider Slide</a:t>
            </a:r>
          </a:p>
        </p:txBody>
      </p:sp>
    </p:spTree>
    <p:extLst>
      <p:ext uri="{BB962C8B-B14F-4D97-AF65-F5344CB8AC3E}">
        <p14:creationId xmlns:p14="http://schemas.microsoft.com/office/powerpoint/2010/main" val="12699608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losing Slide Main">
    <p:spTree>
      <p:nvGrpSpPr>
        <p:cNvPr id="1" name=""/>
        <p:cNvGrpSpPr/>
        <p:nvPr/>
      </p:nvGrpSpPr>
      <p:grpSpPr>
        <a:xfrm>
          <a:off x="0" y="0"/>
          <a:ext cx="0" cy="0"/>
          <a:chOff x="0" y="0"/>
          <a:chExt cx="0" cy="0"/>
        </a:xfrm>
      </p:grpSpPr>
      <p:pic>
        <p:nvPicPr>
          <p:cNvPr id="8" name="Picture 7" descr="A large mountain in the background&#10;&#10;Description automatically generated">
            <a:extLst>
              <a:ext uri="{FF2B5EF4-FFF2-40B4-BE49-F238E27FC236}">
                <a16:creationId xmlns:a16="http://schemas.microsoft.com/office/drawing/2014/main" id="{96AB5746-BCAE-2441-A397-3DDA0DE4AD7C}"/>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flipH="1">
            <a:off x="-2" y="0"/>
            <a:ext cx="12192000" cy="6858000"/>
          </a:xfrm>
          <a:prstGeom prst="rect">
            <a:avLst/>
          </a:prstGeom>
        </p:spPr>
      </p:pic>
      <p:sp>
        <p:nvSpPr>
          <p:cNvPr id="17" name="Rectangle 16">
            <a:extLst>
              <a:ext uri="{FF2B5EF4-FFF2-40B4-BE49-F238E27FC236}">
                <a16:creationId xmlns:a16="http://schemas.microsoft.com/office/drawing/2014/main" id="{41274E01-7A74-0540-88C5-CD64082D3B63}"/>
              </a:ext>
            </a:extLst>
          </p:cNvPr>
          <p:cNvSpPr/>
          <p:nvPr userDrawn="1"/>
        </p:nvSpPr>
        <p:spPr>
          <a:xfrm>
            <a:off x="2594610" y="2039625"/>
            <a:ext cx="7002780" cy="277874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hasCustomPrompt="1"/>
          </p:nvPr>
        </p:nvSpPr>
        <p:spPr>
          <a:xfrm>
            <a:off x="2977896" y="4038756"/>
            <a:ext cx="6236207" cy="358111"/>
          </a:xfrm>
          <a:prstGeom prst="rect">
            <a:avLst/>
          </a:prstGeom>
        </p:spPr>
        <p:txBody>
          <a:bodyPr wrap="square" anchor="ctr">
            <a:spAutoFit/>
          </a:bodyPr>
          <a:lstStyle>
            <a:lvl1pPr marL="0" indent="0" algn="ctr">
              <a:buNone/>
              <a:defRPr sz="1600" b="1" spc="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sub-title</a:t>
            </a:r>
          </a:p>
        </p:txBody>
      </p:sp>
      <p:sp>
        <p:nvSpPr>
          <p:cNvPr id="12" name="Title 1"/>
          <p:cNvSpPr>
            <a:spLocks noGrp="1"/>
          </p:cNvSpPr>
          <p:nvPr>
            <p:ph type="title" hasCustomPrompt="1"/>
          </p:nvPr>
        </p:nvSpPr>
        <p:spPr>
          <a:xfrm>
            <a:off x="2977897" y="2350216"/>
            <a:ext cx="6236207" cy="1236083"/>
          </a:xfrm>
          <a:prstGeom prst="rect">
            <a:avLst/>
          </a:prstGeom>
          <a:noFill/>
          <a:ln w="38100">
            <a:noFill/>
          </a:ln>
        </p:spPr>
        <p:txBody>
          <a:bodyPr anchor="ctr">
            <a:noAutofit/>
          </a:bodyPr>
          <a:lstStyle>
            <a:lvl1pPr algn="ctr">
              <a:defRPr sz="3600" b="1" cap="none">
                <a:solidFill>
                  <a:schemeClr val="bg1"/>
                </a:solidFill>
                <a:latin typeface="+mj-lt"/>
              </a:defRPr>
            </a:lvl1pPr>
          </a:lstStyle>
          <a:p>
            <a:r>
              <a:rPr lang="en-US" dirty="0"/>
              <a:t>Thank you!</a:t>
            </a:r>
          </a:p>
        </p:txBody>
      </p:sp>
      <p:sp>
        <p:nvSpPr>
          <p:cNvPr id="19" name="Text Placeholder 24">
            <a:extLst>
              <a:ext uri="{FF2B5EF4-FFF2-40B4-BE49-F238E27FC236}">
                <a16:creationId xmlns:a16="http://schemas.microsoft.com/office/drawing/2014/main" id="{23A079C1-F95A-8B48-B34F-E096ACCD1855}"/>
              </a:ext>
            </a:extLst>
          </p:cNvPr>
          <p:cNvSpPr>
            <a:spLocks noGrp="1"/>
          </p:cNvSpPr>
          <p:nvPr>
            <p:ph type="body" sz="quarter" idx="18"/>
          </p:nvPr>
        </p:nvSpPr>
        <p:spPr>
          <a:xfrm>
            <a:off x="5329765" y="3780364"/>
            <a:ext cx="1532467" cy="46038"/>
          </a:xfrm>
          <a:solidFill>
            <a:schemeClr val="accent1"/>
          </a:solidFill>
          <a:ln>
            <a:noFill/>
          </a:ln>
        </p:spPr>
        <p:txBody>
          <a:bodyPr lIns="0">
            <a:noAutofit/>
          </a:bodyPr>
          <a:lstStyle>
            <a:lvl1pPr marL="0" indent="0">
              <a:buNone/>
              <a:defRPr sz="100">
                <a:noFill/>
              </a:defRPr>
            </a:lvl1pPr>
          </a:lstStyle>
          <a:p>
            <a:pPr lvl="0"/>
            <a:endParaRPr lang="en-US" dirty="0"/>
          </a:p>
        </p:txBody>
      </p:sp>
      <p:pic>
        <p:nvPicPr>
          <p:cNvPr id="11" name="Picture 10">
            <a:extLst>
              <a:ext uri="{FF2B5EF4-FFF2-40B4-BE49-F238E27FC236}">
                <a16:creationId xmlns:a16="http://schemas.microsoft.com/office/drawing/2014/main" id="{6D749F0B-8B4E-7F4A-9119-EC5966DFD515}"/>
              </a:ext>
            </a:extLst>
          </p:cNvPr>
          <p:cNvPicPr>
            <a:picLocks noChangeAspect="1"/>
          </p:cNvPicPr>
          <p:nvPr userDrawn="1"/>
        </p:nvPicPr>
        <p:blipFill>
          <a:blip r:embed="rId3"/>
          <a:stretch>
            <a:fillRect/>
          </a:stretch>
        </p:blipFill>
        <p:spPr>
          <a:xfrm>
            <a:off x="338329" y="310896"/>
            <a:ext cx="3721608" cy="552714"/>
          </a:xfrm>
          <a:prstGeom prst="rect">
            <a:avLst/>
          </a:prstGeom>
        </p:spPr>
      </p:pic>
    </p:spTree>
    <p:extLst>
      <p:ext uri="{BB962C8B-B14F-4D97-AF65-F5344CB8AC3E}">
        <p14:creationId xmlns:p14="http://schemas.microsoft.com/office/powerpoint/2010/main" val="29031023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losing Slide Basic">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BE981D2-7E32-6849-8083-747B710207F5}"/>
              </a:ext>
            </a:extLst>
          </p:cNvPr>
          <p:cNvSpPr/>
          <p:nvPr userDrawn="1"/>
        </p:nvSpPr>
        <p:spPr>
          <a:xfrm>
            <a:off x="0" y="0"/>
            <a:ext cx="12192000" cy="6858000"/>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ubtitle 2">
            <a:extLst>
              <a:ext uri="{FF2B5EF4-FFF2-40B4-BE49-F238E27FC236}">
                <a16:creationId xmlns:a16="http://schemas.microsoft.com/office/drawing/2014/main" id="{A784ED9B-16D3-9446-9A5D-1757B193CEFF}"/>
              </a:ext>
            </a:extLst>
          </p:cNvPr>
          <p:cNvSpPr>
            <a:spLocks noGrp="1"/>
          </p:cNvSpPr>
          <p:nvPr>
            <p:ph type="subTitle" idx="1" hasCustomPrompt="1"/>
          </p:nvPr>
        </p:nvSpPr>
        <p:spPr>
          <a:xfrm>
            <a:off x="2977896" y="3715653"/>
            <a:ext cx="6236207" cy="358111"/>
          </a:xfrm>
          <a:prstGeom prst="rect">
            <a:avLst/>
          </a:prstGeom>
        </p:spPr>
        <p:txBody>
          <a:bodyPr wrap="square" anchor="ctr">
            <a:spAutoFit/>
          </a:bodyPr>
          <a:lstStyle>
            <a:lvl1pPr marL="0" indent="0" algn="ctr">
              <a:buNone/>
              <a:defRPr sz="1600" b="1" spc="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sub-title</a:t>
            </a:r>
          </a:p>
        </p:txBody>
      </p:sp>
      <p:sp>
        <p:nvSpPr>
          <p:cNvPr id="11" name="Title 1">
            <a:extLst>
              <a:ext uri="{FF2B5EF4-FFF2-40B4-BE49-F238E27FC236}">
                <a16:creationId xmlns:a16="http://schemas.microsoft.com/office/drawing/2014/main" id="{968CA879-8D77-5D4A-9C01-05952445CF3E}"/>
              </a:ext>
            </a:extLst>
          </p:cNvPr>
          <p:cNvSpPr>
            <a:spLocks noGrp="1"/>
          </p:cNvSpPr>
          <p:nvPr>
            <p:ph type="title" hasCustomPrompt="1"/>
          </p:nvPr>
        </p:nvSpPr>
        <p:spPr>
          <a:xfrm>
            <a:off x="2977897" y="1688541"/>
            <a:ext cx="6236207" cy="1574655"/>
          </a:xfrm>
          <a:prstGeom prst="rect">
            <a:avLst/>
          </a:prstGeom>
          <a:noFill/>
          <a:ln w="38100">
            <a:noFill/>
          </a:ln>
        </p:spPr>
        <p:txBody>
          <a:bodyPr anchor="ctr">
            <a:noAutofit/>
          </a:bodyPr>
          <a:lstStyle>
            <a:lvl1pPr algn="ctr">
              <a:defRPr sz="4400" b="1" cap="none">
                <a:solidFill>
                  <a:schemeClr val="bg1"/>
                </a:solidFill>
                <a:latin typeface="+mj-lt"/>
              </a:defRPr>
            </a:lvl1pPr>
          </a:lstStyle>
          <a:p>
            <a:r>
              <a:rPr lang="en-US" dirty="0"/>
              <a:t>Thank you!</a:t>
            </a:r>
          </a:p>
        </p:txBody>
      </p:sp>
      <p:sp>
        <p:nvSpPr>
          <p:cNvPr id="12" name="Text Placeholder 24">
            <a:extLst>
              <a:ext uri="{FF2B5EF4-FFF2-40B4-BE49-F238E27FC236}">
                <a16:creationId xmlns:a16="http://schemas.microsoft.com/office/drawing/2014/main" id="{9EF56F28-482E-A349-BB43-066A83C1F983}"/>
              </a:ext>
            </a:extLst>
          </p:cNvPr>
          <p:cNvSpPr>
            <a:spLocks noGrp="1"/>
          </p:cNvSpPr>
          <p:nvPr>
            <p:ph type="body" sz="quarter" idx="18"/>
          </p:nvPr>
        </p:nvSpPr>
        <p:spPr>
          <a:xfrm>
            <a:off x="5329765" y="3457261"/>
            <a:ext cx="1532467" cy="46038"/>
          </a:xfrm>
          <a:solidFill>
            <a:schemeClr val="accent1"/>
          </a:solidFill>
          <a:ln>
            <a:noFill/>
          </a:ln>
        </p:spPr>
        <p:txBody>
          <a:bodyPr lIns="0">
            <a:noAutofit/>
          </a:bodyPr>
          <a:lstStyle>
            <a:lvl1pPr marL="0" indent="0">
              <a:buNone/>
              <a:defRPr sz="100">
                <a:noFill/>
              </a:defRPr>
            </a:lvl1pPr>
          </a:lstStyle>
          <a:p>
            <a:pPr lvl="0"/>
            <a:endParaRPr lang="en-US" dirty="0"/>
          </a:p>
        </p:txBody>
      </p:sp>
      <p:pic>
        <p:nvPicPr>
          <p:cNvPr id="13" name="Picture 12">
            <a:extLst>
              <a:ext uri="{FF2B5EF4-FFF2-40B4-BE49-F238E27FC236}">
                <a16:creationId xmlns:a16="http://schemas.microsoft.com/office/drawing/2014/main" id="{F23E73C2-4E23-304C-BC5D-EC79B33C3922}"/>
              </a:ext>
            </a:extLst>
          </p:cNvPr>
          <p:cNvPicPr>
            <a:picLocks noChangeAspect="1"/>
          </p:cNvPicPr>
          <p:nvPr userDrawn="1"/>
        </p:nvPicPr>
        <p:blipFill>
          <a:blip r:embed="rId2"/>
          <a:stretch>
            <a:fillRect/>
          </a:stretch>
        </p:blipFill>
        <p:spPr>
          <a:xfrm>
            <a:off x="338329" y="6002944"/>
            <a:ext cx="3721608" cy="552714"/>
          </a:xfrm>
          <a:prstGeom prst="rect">
            <a:avLst/>
          </a:prstGeom>
        </p:spPr>
      </p:pic>
    </p:spTree>
    <p:extLst>
      <p:ext uri="{BB962C8B-B14F-4D97-AF65-F5344CB8AC3E}">
        <p14:creationId xmlns:p14="http://schemas.microsoft.com/office/powerpoint/2010/main" val="21510094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lank with foot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51FA010-8450-EB4F-8BE7-B7D9A3B9CCB8}"/>
              </a:ext>
            </a:extLst>
          </p:cNvPr>
          <p:cNvSpPr/>
          <p:nvPr userDrawn="1"/>
        </p:nvSpPr>
        <p:spPr>
          <a:xfrm>
            <a:off x="0" y="6100876"/>
            <a:ext cx="12192000" cy="75712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2C2A15E6-36B0-1C43-A32A-6B11C9DE710C}"/>
              </a:ext>
            </a:extLst>
          </p:cNvPr>
          <p:cNvPicPr>
            <a:picLocks noChangeAspect="1"/>
          </p:cNvPicPr>
          <p:nvPr userDrawn="1"/>
        </p:nvPicPr>
        <p:blipFill>
          <a:blip r:embed="rId2"/>
          <a:stretch>
            <a:fillRect/>
          </a:stretch>
        </p:blipFill>
        <p:spPr>
          <a:xfrm>
            <a:off x="402442" y="6279301"/>
            <a:ext cx="2695177" cy="400274"/>
          </a:xfrm>
          <a:prstGeom prst="rect">
            <a:avLst/>
          </a:prstGeom>
        </p:spPr>
      </p:pic>
    </p:spTree>
    <p:extLst>
      <p:ext uri="{BB962C8B-B14F-4D97-AF65-F5344CB8AC3E}">
        <p14:creationId xmlns:p14="http://schemas.microsoft.com/office/powerpoint/2010/main" val="37097197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ank with no foo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6301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3-Grey">
    <p:spTree>
      <p:nvGrpSpPr>
        <p:cNvPr id="1" name=""/>
        <p:cNvGrpSpPr/>
        <p:nvPr/>
      </p:nvGrpSpPr>
      <p:grpSpPr>
        <a:xfrm>
          <a:off x="0" y="0"/>
          <a:ext cx="0" cy="0"/>
          <a:chOff x="0" y="0"/>
          <a:chExt cx="0" cy="0"/>
        </a:xfrm>
      </p:grpSpPr>
      <p:sp>
        <p:nvSpPr>
          <p:cNvPr id="4" name="Text Placeholder 6"/>
          <p:cNvSpPr>
            <a:spLocks noGrp="1"/>
          </p:cNvSpPr>
          <p:nvPr>
            <p:ph type="body" sz="quarter" idx="10" hasCustomPrompt="1"/>
          </p:nvPr>
        </p:nvSpPr>
        <p:spPr>
          <a:xfrm>
            <a:off x="1414841" y="710068"/>
            <a:ext cx="9209616" cy="628877"/>
          </a:xfrm>
          <a:prstGeom prst="rect">
            <a:avLst/>
          </a:prstGeom>
        </p:spPr>
        <p:txBody>
          <a:bodyPr/>
          <a:lstStyle>
            <a:lvl1pPr marL="0" indent="0">
              <a:buNone/>
              <a:defRPr b="1">
                <a:solidFill>
                  <a:srgbClr val="00ADF0"/>
                </a:solidFill>
                <a:latin typeface="Arial" panose="020B0604020202020204" pitchFamily="34" charset="0"/>
                <a:cs typeface="Arial" panose="020B0604020202020204" pitchFamily="34" charset="0"/>
              </a:defRPr>
            </a:lvl1pPr>
          </a:lstStyle>
          <a:p>
            <a:pPr lvl="0"/>
            <a:r>
              <a:rPr lang="en-US" dirty="0"/>
              <a:t>Title can go here</a:t>
            </a:r>
          </a:p>
        </p:txBody>
      </p:sp>
      <p:sp>
        <p:nvSpPr>
          <p:cNvPr id="5" name="Text Placeholder 8"/>
          <p:cNvSpPr>
            <a:spLocks noGrp="1"/>
          </p:cNvSpPr>
          <p:nvPr>
            <p:ph type="body" sz="quarter" idx="11" hasCustomPrompt="1"/>
          </p:nvPr>
        </p:nvSpPr>
        <p:spPr>
          <a:xfrm>
            <a:off x="1413934" y="1527176"/>
            <a:ext cx="9210524" cy="3420382"/>
          </a:xfrm>
          <a:prstGeom prst="rect">
            <a:avLst/>
          </a:prstGeom>
        </p:spPr>
        <p:txBody>
          <a:bodyPr/>
          <a:lstStyle>
            <a:lvl1pPr marL="0" indent="0">
              <a:buNone/>
              <a:defRPr sz="2000" b="0" baseline="0">
                <a:latin typeface="Arial" panose="020B0604020202020204" pitchFamily="34" charset="0"/>
                <a:cs typeface="Arial" panose="020B0604020202020204" pitchFamily="34" charset="0"/>
              </a:defRPr>
            </a:lvl1pPr>
          </a:lstStyle>
          <a:p>
            <a:pPr lvl="0"/>
            <a:r>
              <a:rPr lang="en-US" dirty="0"/>
              <a:t>This is the body text area. It is pre-styled for ease of use but can also be easily deleted or changed.</a:t>
            </a:r>
          </a:p>
        </p:txBody>
      </p:sp>
    </p:spTree>
    <p:extLst>
      <p:ext uri="{BB962C8B-B14F-4D97-AF65-F5344CB8AC3E}">
        <p14:creationId xmlns:p14="http://schemas.microsoft.com/office/powerpoint/2010/main" val="22606840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6D214C-02A6-4A45-A3A0-D0166B15A11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0D28600-8C33-B941-8E41-A2A46CBDD3F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E80C3AA-92BE-3947-8BD0-3A27327E4BD0}"/>
              </a:ext>
            </a:extLst>
          </p:cNvPr>
          <p:cNvSpPr>
            <a:spLocks noGrp="1"/>
          </p:cNvSpPr>
          <p:nvPr>
            <p:ph type="dt" sz="half" idx="10"/>
          </p:nvPr>
        </p:nvSpPr>
        <p:spPr/>
        <p:txBody>
          <a:bodyPr/>
          <a:lstStyle/>
          <a:p>
            <a:fld id="{EDD129AB-F9AD-4F4A-970F-A82A06D0D699}" type="datetimeFigureOut">
              <a:rPr lang="en-US" smtClean="0"/>
              <a:t>9/28/2021</a:t>
            </a:fld>
            <a:endParaRPr lang="en-US"/>
          </a:p>
        </p:txBody>
      </p:sp>
      <p:sp>
        <p:nvSpPr>
          <p:cNvPr id="5" name="Footer Placeholder 4">
            <a:extLst>
              <a:ext uri="{FF2B5EF4-FFF2-40B4-BE49-F238E27FC236}">
                <a16:creationId xmlns:a16="http://schemas.microsoft.com/office/drawing/2014/main" id="{9ADCBB78-D64B-834C-B97B-8FB489786B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E26D23-1F7C-7C4A-9C6B-2E83E462C5B4}"/>
              </a:ext>
            </a:extLst>
          </p:cNvPr>
          <p:cNvSpPr>
            <a:spLocks noGrp="1"/>
          </p:cNvSpPr>
          <p:nvPr>
            <p:ph type="sldNum" sz="quarter" idx="12"/>
          </p:nvPr>
        </p:nvSpPr>
        <p:spPr/>
        <p:txBody>
          <a:bodyPr/>
          <a:lstStyle/>
          <a:p>
            <a:fld id="{93779EFC-0763-DD47-8211-A8983E7D9A3B}" type="slidenum">
              <a:rPr lang="en-US" smtClean="0"/>
              <a:t>‹#›</a:t>
            </a:fld>
            <a:endParaRPr lang="en-US"/>
          </a:p>
        </p:txBody>
      </p:sp>
    </p:spTree>
    <p:extLst>
      <p:ext uri="{BB962C8B-B14F-4D97-AF65-F5344CB8AC3E}">
        <p14:creationId xmlns:p14="http://schemas.microsoft.com/office/powerpoint/2010/main" val="34225733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0" y="0"/>
            <a:ext cx="4481383" cy="6858000"/>
          </a:xfrm>
          <a:custGeom>
            <a:avLst/>
            <a:gdLst>
              <a:gd name="connsiteX0" fmla="*/ 0 w 4481383"/>
              <a:gd name="connsiteY0" fmla="*/ 0 h 6858000"/>
              <a:gd name="connsiteX1" fmla="*/ 4481383 w 4481383"/>
              <a:gd name="connsiteY1" fmla="*/ 0 h 6858000"/>
              <a:gd name="connsiteX2" fmla="*/ 4481383 w 4481383"/>
              <a:gd name="connsiteY2" fmla="*/ 6858000 h 6858000"/>
              <a:gd name="connsiteX3" fmla="*/ 0 w 4481383"/>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481383" h="6858000">
                <a:moveTo>
                  <a:pt x="0" y="0"/>
                </a:moveTo>
                <a:lnTo>
                  <a:pt x="4481383" y="0"/>
                </a:lnTo>
                <a:lnTo>
                  <a:pt x="4481383" y="6858000"/>
                </a:lnTo>
                <a:lnTo>
                  <a:pt x="0" y="6858000"/>
                </a:lnTo>
                <a:close/>
              </a:path>
            </a:pathLst>
          </a:custGeom>
        </p:spPr>
        <p:txBody>
          <a:bodyPr rtlCol="0">
            <a:noAutofit/>
          </a:bodyPr>
          <a:lstStyle/>
          <a:p>
            <a:pPr lvl="0"/>
            <a:endParaRPr lang="en-US" noProof="0" dirty="0"/>
          </a:p>
        </p:txBody>
      </p:sp>
    </p:spTree>
    <p:extLst>
      <p:ext uri="{BB962C8B-B14F-4D97-AF65-F5344CB8AC3E}">
        <p14:creationId xmlns:p14="http://schemas.microsoft.com/office/powerpoint/2010/main" val="556603707"/>
      </p:ext>
    </p:extLst>
  </p:cSld>
  <p:clrMapOvr>
    <a:masterClrMapping/>
  </p:clrMapOvr>
  <p:transition spd="slow">
    <p:cove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Basic">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402D97E-8256-7B42-9F3E-FD6DE5929F2C}"/>
              </a:ext>
            </a:extLst>
          </p:cNvPr>
          <p:cNvSpPr/>
          <p:nvPr userDrawn="1"/>
        </p:nvSpPr>
        <p:spPr>
          <a:xfrm>
            <a:off x="0" y="0"/>
            <a:ext cx="12192000" cy="6858000"/>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A picture containing person, person, photo, mirror&#10;&#10;Description automatically generated">
            <a:extLst>
              <a:ext uri="{FF2B5EF4-FFF2-40B4-BE49-F238E27FC236}">
                <a16:creationId xmlns:a16="http://schemas.microsoft.com/office/drawing/2014/main" id="{3077E26C-893D-884D-8A16-D275E61D8A80}"/>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7973568" y="2612912"/>
            <a:ext cx="4218432" cy="4245088"/>
          </a:xfrm>
          <a:prstGeom prst="rect">
            <a:avLst/>
          </a:prstGeom>
        </p:spPr>
      </p:pic>
      <p:sp>
        <p:nvSpPr>
          <p:cNvPr id="8" name="Rectangle 7">
            <a:extLst>
              <a:ext uri="{FF2B5EF4-FFF2-40B4-BE49-F238E27FC236}">
                <a16:creationId xmlns:a16="http://schemas.microsoft.com/office/drawing/2014/main" id="{5F43FE61-B674-D44D-A534-C58A2B01ABB4}"/>
              </a:ext>
            </a:extLst>
          </p:cNvPr>
          <p:cNvSpPr/>
          <p:nvPr userDrawn="1"/>
        </p:nvSpPr>
        <p:spPr>
          <a:xfrm>
            <a:off x="0" y="6100876"/>
            <a:ext cx="12192000" cy="75712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B7D29E5A-9B3A-3048-951C-A6473158B36D}"/>
              </a:ext>
            </a:extLst>
          </p:cNvPr>
          <p:cNvPicPr>
            <a:picLocks noChangeAspect="1"/>
          </p:cNvPicPr>
          <p:nvPr userDrawn="1"/>
        </p:nvPicPr>
        <p:blipFill>
          <a:blip r:embed="rId3"/>
          <a:stretch>
            <a:fillRect/>
          </a:stretch>
        </p:blipFill>
        <p:spPr>
          <a:xfrm>
            <a:off x="402442" y="6279301"/>
            <a:ext cx="2695177" cy="400274"/>
          </a:xfrm>
          <a:prstGeom prst="rect">
            <a:avLst/>
          </a:prstGeom>
        </p:spPr>
      </p:pic>
      <p:sp>
        <p:nvSpPr>
          <p:cNvPr id="10" name="Subtitle 2">
            <a:extLst>
              <a:ext uri="{FF2B5EF4-FFF2-40B4-BE49-F238E27FC236}">
                <a16:creationId xmlns:a16="http://schemas.microsoft.com/office/drawing/2014/main" id="{335572F1-5806-5649-ADE5-94580EA0C9E3}"/>
              </a:ext>
            </a:extLst>
          </p:cNvPr>
          <p:cNvSpPr>
            <a:spLocks noGrp="1"/>
          </p:cNvSpPr>
          <p:nvPr>
            <p:ph type="subTitle" idx="1" hasCustomPrompt="1"/>
          </p:nvPr>
        </p:nvSpPr>
        <p:spPr>
          <a:xfrm>
            <a:off x="2977896" y="3715653"/>
            <a:ext cx="6236207" cy="358111"/>
          </a:xfrm>
          <a:prstGeom prst="rect">
            <a:avLst/>
          </a:prstGeom>
        </p:spPr>
        <p:txBody>
          <a:bodyPr wrap="square" anchor="ctr">
            <a:spAutoFit/>
          </a:bodyPr>
          <a:lstStyle>
            <a:lvl1pPr marL="0" indent="0" algn="ctr">
              <a:buNone/>
              <a:defRPr sz="1600" b="1" spc="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sub-title</a:t>
            </a:r>
          </a:p>
        </p:txBody>
      </p:sp>
      <p:sp>
        <p:nvSpPr>
          <p:cNvPr id="13" name="Title 1">
            <a:extLst>
              <a:ext uri="{FF2B5EF4-FFF2-40B4-BE49-F238E27FC236}">
                <a16:creationId xmlns:a16="http://schemas.microsoft.com/office/drawing/2014/main" id="{942F8230-4EF7-0C4B-84D6-251F7F6734D9}"/>
              </a:ext>
            </a:extLst>
          </p:cNvPr>
          <p:cNvSpPr>
            <a:spLocks noGrp="1"/>
          </p:cNvSpPr>
          <p:nvPr>
            <p:ph type="title" hasCustomPrompt="1"/>
          </p:nvPr>
        </p:nvSpPr>
        <p:spPr>
          <a:xfrm>
            <a:off x="2977897" y="1688541"/>
            <a:ext cx="6236207" cy="1574655"/>
          </a:xfrm>
          <a:prstGeom prst="rect">
            <a:avLst/>
          </a:prstGeom>
          <a:noFill/>
          <a:ln w="38100">
            <a:noFill/>
          </a:ln>
        </p:spPr>
        <p:txBody>
          <a:bodyPr anchor="ctr">
            <a:noAutofit/>
          </a:bodyPr>
          <a:lstStyle>
            <a:lvl1pPr algn="ctr">
              <a:defRPr sz="4400" b="1" cap="none">
                <a:solidFill>
                  <a:schemeClr val="bg1"/>
                </a:solidFill>
                <a:latin typeface="+mj-lt"/>
              </a:defRPr>
            </a:lvl1pPr>
          </a:lstStyle>
          <a:p>
            <a:r>
              <a:rPr lang="en-US" dirty="0"/>
              <a:t>Click to Edit</a:t>
            </a:r>
            <a:br>
              <a:rPr lang="en-US" dirty="0"/>
            </a:br>
            <a:r>
              <a:rPr lang="en-US" dirty="0"/>
              <a:t>Text</a:t>
            </a:r>
          </a:p>
        </p:txBody>
      </p:sp>
      <p:sp>
        <p:nvSpPr>
          <p:cNvPr id="14" name="Text Placeholder 24">
            <a:extLst>
              <a:ext uri="{FF2B5EF4-FFF2-40B4-BE49-F238E27FC236}">
                <a16:creationId xmlns:a16="http://schemas.microsoft.com/office/drawing/2014/main" id="{EF3FEB4B-86C0-814B-8B18-5BDC26E80AB9}"/>
              </a:ext>
            </a:extLst>
          </p:cNvPr>
          <p:cNvSpPr>
            <a:spLocks noGrp="1"/>
          </p:cNvSpPr>
          <p:nvPr>
            <p:ph type="body" sz="quarter" idx="18"/>
          </p:nvPr>
        </p:nvSpPr>
        <p:spPr>
          <a:xfrm>
            <a:off x="5329765" y="3457261"/>
            <a:ext cx="1532467" cy="46038"/>
          </a:xfrm>
          <a:solidFill>
            <a:schemeClr val="accent1"/>
          </a:solidFill>
          <a:ln>
            <a:noFill/>
          </a:ln>
        </p:spPr>
        <p:txBody>
          <a:bodyPr lIns="0">
            <a:noAutofit/>
          </a:bodyPr>
          <a:lstStyle>
            <a:lvl1pPr marL="0" indent="0">
              <a:buNone/>
              <a:defRPr sz="100">
                <a:noFill/>
              </a:defRPr>
            </a:lvl1pPr>
          </a:lstStyle>
          <a:p>
            <a:pPr lvl="0"/>
            <a:endParaRPr lang="en-US" dirty="0"/>
          </a:p>
        </p:txBody>
      </p:sp>
    </p:spTree>
    <p:extLst>
      <p:ext uri="{BB962C8B-B14F-4D97-AF65-F5344CB8AC3E}">
        <p14:creationId xmlns:p14="http://schemas.microsoft.com/office/powerpoint/2010/main" val="172529936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lide Main">
    <p:spTree>
      <p:nvGrpSpPr>
        <p:cNvPr id="1" name=""/>
        <p:cNvGrpSpPr/>
        <p:nvPr/>
      </p:nvGrpSpPr>
      <p:grpSpPr>
        <a:xfrm>
          <a:off x="0" y="0"/>
          <a:ext cx="0" cy="0"/>
          <a:chOff x="0" y="0"/>
          <a:chExt cx="0" cy="0"/>
        </a:xfrm>
      </p:grpSpPr>
      <p:pic>
        <p:nvPicPr>
          <p:cNvPr id="4" name="Picture 3" descr="A tree with a mountain in the background&#10;&#10;Description automatically generated">
            <a:extLst>
              <a:ext uri="{FF2B5EF4-FFF2-40B4-BE49-F238E27FC236}">
                <a16:creationId xmlns:a16="http://schemas.microsoft.com/office/drawing/2014/main" id="{026EB5B9-C145-534C-872C-147BDF0807D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0"/>
            <a:ext cx="12192000" cy="6858000"/>
          </a:xfrm>
          <a:prstGeom prst="rect">
            <a:avLst/>
          </a:prstGeom>
        </p:spPr>
      </p:pic>
      <p:sp>
        <p:nvSpPr>
          <p:cNvPr id="17" name="Rectangle 16">
            <a:extLst>
              <a:ext uri="{FF2B5EF4-FFF2-40B4-BE49-F238E27FC236}">
                <a16:creationId xmlns:a16="http://schemas.microsoft.com/office/drawing/2014/main" id="{41274E01-7A74-0540-88C5-CD64082D3B63}"/>
              </a:ext>
            </a:extLst>
          </p:cNvPr>
          <p:cNvSpPr/>
          <p:nvPr userDrawn="1"/>
        </p:nvSpPr>
        <p:spPr>
          <a:xfrm>
            <a:off x="2594610" y="2039625"/>
            <a:ext cx="7002780" cy="277874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hasCustomPrompt="1"/>
          </p:nvPr>
        </p:nvSpPr>
        <p:spPr>
          <a:xfrm>
            <a:off x="2977896" y="4038756"/>
            <a:ext cx="6236207" cy="358111"/>
          </a:xfrm>
          <a:prstGeom prst="rect">
            <a:avLst/>
          </a:prstGeom>
        </p:spPr>
        <p:txBody>
          <a:bodyPr wrap="square" anchor="ctr">
            <a:spAutoFit/>
          </a:bodyPr>
          <a:lstStyle>
            <a:lvl1pPr marL="0" indent="0" algn="ctr">
              <a:buNone/>
              <a:defRPr sz="1600" b="1" spc="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sub-title</a:t>
            </a:r>
          </a:p>
        </p:txBody>
      </p:sp>
      <p:sp>
        <p:nvSpPr>
          <p:cNvPr id="12" name="Title 1"/>
          <p:cNvSpPr>
            <a:spLocks noGrp="1"/>
          </p:cNvSpPr>
          <p:nvPr>
            <p:ph type="title" hasCustomPrompt="1"/>
          </p:nvPr>
        </p:nvSpPr>
        <p:spPr>
          <a:xfrm>
            <a:off x="2977897" y="2350216"/>
            <a:ext cx="6236207" cy="1236083"/>
          </a:xfrm>
          <a:prstGeom prst="rect">
            <a:avLst/>
          </a:prstGeom>
          <a:noFill/>
          <a:ln w="38100">
            <a:noFill/>
          </a:ln>
        </p:spPr>
        <p:txBody>
          <a:bodyPr anchor="ctr">
            <a:noAutofit/>
          </a:bodyPr>
          <a:lstStyle>
            <a:lvl1pPr algn="ctr">
              <a:defRPr sz="3600" b="1" cap="none">
                <a:solidFill>
                  <a:schemeClr val="bg1"/>
                </a:solidFill>
                <a:latin typeface="+mj-lt"/>
              </a:defRPr>
            </a:lvl1pPr>
          </a:lstStyle>
          <a:p>
            <a:r>
              <a:rPr lang="en-US" dirty="0"/>
              <a:t>Click to Edit</a:t>
            </a:r>
            <a:br>
              <a:rPr lang="en-US" dirty="0"/>
            </a:br>
            <a:r>
              <a:rPr lang="en-US" dirty="0"/>
              <a:t>Text</a:t>
            </a:r>
          </a:p>
        </p:txBody>
      </p:sp>
      <p:pic>
        <p:nvPicPr>
          <p:cNvPr id="18" name="Picture 17">
            <a:extLst>
              <a:ext uri="{FF2B5EF4-FFF2-40B4-BE49-F238E27FC236}">
                <a16:creationId xmlns:a16="http://schemas.microsoft.com/office/drawing/2014/main" id="{49E0A677-FB1A-9946-BD4A-96D40E709FB1}"/>
              </a:ext>
            </a:extLst>
          </p:cNvPr>
          <p:cNvPicPr>
            <a:picLocks noChangeAspect="1"/>
          </p:cNvPicPr>
          <p:nvPr userDrawn="1"/>
        </p:nvPicPr>
        <p:blipFill>
          <a:blip r:embed="rId3"/>
          <a:stretch>
            <a:fillRect/>
          </a:stretch>
        </p:blipFill>
        <p:spPr>
          <a:xfrm>
            <a:off x="338328" y="310896"/>
            <a:ext cx="3815728" cy="584136"/>
          </a:xfrm>
          <a:prstGeom prst="rect">
            <a:avLst/>
          </a:prstGeom>
        </p:spPr>
      </p:pic>
      <p:sp>
        <p:nvSpPr>
          <p:cNvPr id="19" name="Text Placeholder 24">
            <a:extLst>
              <a:ext uri="{FF2B5EF4-FFF2-40B4-BE49-F238E27FC236}">
                <a16:creationId xmlns:a16="http://schemas.microsoft.com/office/drawing/2014/main" id="{23A079C1-F95A-8B48-B34F-E096ACCD1855}"/>
              </a:ext>
            </a:extLst>
          </p:cNvPr>
          <p:cNvSpPr>
            <a:spLocks noGrp="1"/>
          </p:cNvSpPr>
          <p:nvPr>
            <p:ph type="body" sz="quarter" idx="18"/>
          </p:nvPr>
        </p:nvSpPr>
        <p:spPr>
          <a:xfrm>
            <a:off x="5329765" y="3780364"/>
            <a:ext cx="1532467" cy="46038"/>
          </a:xfrm>
          <a:solidFill>
            <a:schemeClr val="accent1"/>
          </a:solidFill>
          <a:ln>
            <a:noFill/>
          </a:ln>
        </p:spPr>
        <p:txBody>
          <a:bodyPr lIns="0">
            <a:noAutofit/>
          </a:bodyPr>
          <a:lstStyle>
            <a:lvl1pPr marL="0" indent="0">
              <a:buNone/>
              <a:defRPr sz="100">
                <a:noFill/>
              </a:defRPr>
            </a:lvl1pPr>
          </a:lstStyle>
          <a:p>
            <a:pPr lvl="0"/>
            <a:endParaRPr lang="en-US" dirty="0"/>
          </a:p>
        </p:txBody>
      </p:sp>
    </p:spTree>
    <p:extLst>
      <p:ext uri="{BB962C8B-B14F-4D97-AF65-F5344CB8AC3E}">
        <p14:creationId xmlns:p14="http://schemas.microsoft.com/office/powerpoint/2010/main" val="26454891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lide Basic">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402D97E-8256-7B42-9F3E-FD6DE5929F2C}"/>
              </a:ext>
            </a:extLst>
          </p:cNvPr>
          <p:cNvSpPr/>
          <p:nvPr userDrawn="1"/>
        </p:nvSpPr>
        <p:spPr>
          <a:xfrm>
            <a:off x="0" y="0"/>
            <a:ext cx="12192000" cy="6858000"/>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A picture containing person, person, photo, mirror&#10;&#10;Description automatically generated">
            <a:extLst>
              <a:ext uri="{FF2B5EF4-FFF2-40B4-BE49-F238E27FC236}">
                <a16:creationId xmlns:a16="http://schemas.microsoft.com/office/drawing/2014/main" id="{3077E26C-893D-884D-8A16-D275E61D8A8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973568" y="2612912"/>
            <a:ext cx="5193792" cy="5193792"/>
          </a:xfrm>
          <a:prstGeom prst="rect">
            <a:avLst/>
          </a:prstGeom>
        </p:spPr>
      </p:pic>
      <p:sp>
        <p:nvSpPr>
          <p:cNvPr id="8" name="Rectangle 7">
            <a:extLst>
              <a:ext uri="{FF2B5EF4-FFF2-40B4-BE49-F238E27FC236}">
                <a16:creationId xmlns:a16="http://schemas.microsoft.com/office/drawing/2014/main" id="{5F43FE61-B674-D44D-A534-C58A2B01ABB4}"/>
              </a:ext>
            </a:extLst>
          </p:cNvPr>
          <p:cNvSpPr/>
          <p:nvPr userDrawn="1"/>
        </p:nvSpPr>
        <p:spPr>
          <a:xfrm>
            <a:off x="0" y="6100876"/>
            <a:ext cx="12192000" cy="75712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B7D29E5A-9B3A-3048-951C-A6473158B36D}"/>
              </a:ext>
            </a:extLst>
          </p:cNvPr>
          <p:cNvPicPr>
            <a:picLocks noChangeAspect="1"/>
          </p:cNvPicPr>
          <p:nvPr userDrawn="1"/>
        </p:nvPicPr>
        <p:blipFill>
          <a:blip r:embed="rId3"/>
          <a:stretch>
            <a:fillRect/>
          </a:stretch>
        </p:blipFill>
        <p:spPr>
          <a:xfrm>
            <a:off x="402442" y="6279301"/>
            <a:ext cx="2695177" cy="400274"/>
          </a:xfrm>
          <a:prstGeom prst="rect">
            <a:avLst/>
          </a:prstGeom>
        </p:spPr>
      </p:pic>
      <p:sp>
        <p:nvSpPr>
          <p:cNvPr id="10" name="Subtitle 2">
            <a:extLst>
              <a:ext uri="{FF2B5EF4-FFF2-40B4-BE49-F238E27FC236}">
                <a16:creationId xmlns:a16="http://schemas.microsoft.com/office/drawing/2014/main" id="{335572F1-5806-5649-ADE5-94580EA0C9E3}"/>
              </a:ext>
            </a:extLst>
          </p:cNvPr>
          <p:cNvSpPr>
            <a:spLocks noGrp="1"/>
          </p:cNvSpPr>
          <p:nvPr>
            <p:ph type="subTitle" idx="1" hasCustomPrompt="1"/>
          </p:nvPr>
        </p:nvSpPr>
        <p:spPr>
          <a:xfrm>
            <a:off x="2977896" y="3715653"/>
            <a:ext cx="6236207" cy="358111"/>
          </a:xfrm>
          <a:prstGeom prst="rect">
            <a:avLst/>
          </a:prstGeom>
        </p:spPr>
        <p:txBody>
          <a:bodyPr wrap="square" anchor="ctr">
            <a:spAutoFit/>
          </a:bodyPr>
          <a:lstStyle>
            <a:lvl1pPr marL="0" indent="0" algn="ctr">
              <a:buNone/>
              <a:defRPr sz="1600" b="1" spc="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sub-title</a:t>
            </a:r>
          </a:p>
        </p:txBody>
      </p:sp>
      <p:sp>
        <p:nvSpPr>
          <p:cNvPr id="13" name="Title 1">
            <a:extLst>
              <a:ext uri="{FF2B5EF4-FFF2-40B4-BE49-F238E27FC236}">
                <a16:creationId xmlns:a16="http://schemas.microsoft.com/office/drawing/2014/main" id="{942F8230-4EF7-0C4B-84D6-251F7F6734D9}"/>
              </a:ext>
            </a:extLst>
          </p:cNvPr>
          <p:cNvSpPr>
            <a:spLocks noGrp="1"/>
          </p:cNvSpPr>
          <p:nvPr>
            <p:ph type="title" hasCustomPrompt="1"/>
          </p:nvPr>
        </p:nvSpPr>
        <p:spPr>
          <a:xfrm>
            <a:off x="2977897" y="1688541"/>
            <a:ext cx="6236207" cy="1574655"/>
          </a:xfrm>
          <a:prstGeom prst="rect">
            <a:avLst/>
          </a:prstGeom>
          <a:noFill/>
          <a:ln w="38100">
            <a:noFill/>
          </a:ln>
        </p:spPr>
        <p:txBody>
          <a:bodyPr anchor="ctr">
            <a:noAutofit/>
          </a:bodyPr>
          <a:lstStyle>
            <a:lvl1pPr algn="ctr">
              <a:defRPr sz="4400" b="1" cap="none">
                <a:solidFill>
                  <a:schemeClr val="bg1"/>
                </a:solidFill>
                <a:latin typeface="+mj-lt"/>
              </a:defRPr>
            </a:lvl1pPr>
          </a:lstStyle>
          <a:p>
            <a:r>
              <a:rPr lang="en-US" dirty="0"/>
              <a:t>Click to Edit</a:t>
            </a:r>
            <a:br>
              <a:rPr lang="en-US" dirty="0"/>
            </a:br>
            <a:r>
              <a:rPr lang="en-US" dirty="0"/>
              <a:t>Text</a:t>
            </a:r>
          </a:p>
        </p:txBody>
      </p:sp>
      <p:sp>
        <p:nvSpPr>
          <p:cNvPr id="14" name="Text Placeholder 24">
            <a:extLst>
              <a:ext uri="{FF2B5EF4-FFF2-40B4-BE49-F238E27FC236}">
                <a16:creationId xmlns:a16="http://schemas.microsoft.com/office/drawing/2014/main" id="{EF3FEB4B-86C0-814B-8B18-5BDC26E80AB9}"/>
              </a:ext>
            </a:extLst>
          </p:cNvPr>
          <p:cNvSpPr>
            <a:spLocks noGrp="1"/>
          </p:cNvSpPr>
          <p:nvPr>
            <p:ph type="body" sz="quarter" idx="18"/>
          </p:nvPr>
        </p:nvSpPr>
        <p:spPr>
          <a:xfrm>
            <a:off x="5329765" y="3457261"/>
            <a:ext cx="1532467" cy="46038"/>
          </a:xfrm>
          <a:solidFill>
            <a:schemeClr val="accent1"/>
          </a:solidFill>
          <a:ln>
            <a:noFill/>
          </a:ln>
        </p:spPr>
        <p:txBody>
          <a:bodyPr lIns="0">
            <a:noAutofit/>
          </a:bodyPr>
          <a:lstStyle>
            <a:lvl1pPr marL="0" indent="0">
              <a:buNone/>
              <a:defRPr sz="100">
                <a:noFill/>
              </a:defRPr>
            </a:lvl1pPr>
          </a:lstStyle>
          <a:p>
            <a:pPr lvl="0"/>
            <a:endParaRPr lang="en-US" dirty="0"/>
          </a:p>
        </p:txBody>
      </p:sp>
    </p:spTree>
    <p:extLst>
      <p:ext uri="{BB962C8B-B14F-4D97-AF65-F5344CB8AC3E}">
        <p14:creationId xmlns:p14="http://schemas.microsoft.com/office/powerpoint/2010/main" val="347328454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ingle Colum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6866742-D754-A64B-859A-0D870EABFD59}"/>
              </a:ext>
            </a:extLst>
          </p:cNvPr>
          <p:cNvSpPr/>
          <p:nvPr userDrawn="1"/>
        </p:nvSpPr>
        <p:spPr>
          <a:xfrm>
            <a:off x="0" y="6100876"/>
            <a:ext cx="12192000" cy="75712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865632" y="280728"/>
            <a:ext cx="10515600" cy="1325563"/>
          </a:xfrm>
          <a:prstGeom prst="rect">
            <a:avLst/>
          </a:prstGeom>
        </p:spPr>
        <p:txBody>
          <a:bodyPr lIns="0">
            <a:noAutofit/>
          </a:bodyPr>
          <a:lstStyle>
            <a:lvl1pPr>
              <a:defRPr sz="3600" b="1" cap="none">
                <a:solidFill>
                  <a:schemeClr val="accent3"/>
                </a:solidFill>
                <a:latin typeface="+mj-lt"/>
              </a:defRPr>
            </a:lvl1pPr>
          </a:lstStyle>
          <a:p>
            <a:r>
              <a:rPr lang="en-US" dirty="0"/>
              <a:t>Click to Edit Text</a:t>
            </a:r>
          </a:p>
        </p:txBody>
      </p:sp>
      <p:sp>
        <p:nvSpPr>
          <p:cNvPr id="15" name="Text Placeholder 2">
            <a:extLst>
              <a:ext uri="{FF2B5EF4-FFF2-40B4-BE49-F238E27FC236}">
                <a16:creationId xmlns:a16="http://schemas.microsoft.com/office/drawing/2014/main" id="{EAE6310C-173C-4C26-8C5F-7E10485FF7A9}"/>
              </a:ext>
            </a:extLst>
          </p:cNvPr>
          <p:cNvSpPr>
            <a:spLocks noGrp="1"/>
          </p:cNvSpPr>
          <p:nvPr>
            <p:ph type="body" idx="12" hasCustomPrompt="1"/>
          </p:nvPr>
        </p:nvSpPr>
        <p:spPr>
          <a:xfrm>
            <a:off x="859761" y="1749072"/>
            <a:ext cx="10527515" cy="511531"/>
          </a:xfrm>
        </p:spPr>
        <p:txBody>
          <a:bodyPr lIns="0" anchor="t" anchorCtr="0">
            <a:noAutofit/>
          </a:bodyPr>
          <a:lstStyle>
            <a:lvl1pPr marL="0" indent="0">
              <a:buNone/>
              <a:defRPr sz="2000" b="1">
                <a:solidFill>
                  <a:schemeClr val="accent2"/>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sub-title text</a:t>
            </a:r>
          </a:p>
        </p:txBody>
      </p:sp>
      <p:sp>
        <p:nvSpPr>
          <p:cNvPr id="16" name="Text Placeholder 2">
            <a:extLst>
              <a:ext uri="{FF2B5EF4-FFF2-40B4-BE49-F238E27FC236}">
                <a16:creationId xmlns:a16="http://schemas.microsoft.com/office/drawing/2014/main" id="{144B45E8-F179-4ACE-91B3-86C4023CAE9E}"/>
              </a:ext>
            </a:extLst>
          </p:cNvPr>
          <p:cNvSpPr>
            <a:spLocks noGrp="1"/>
          </p:cNvSpPr>
          <p:nvPr>
            <p:ph type="body" idx="17" hasCustomPrompt="1"/>
          </p:nvPr>
        </p:nvSpPr>
        <p:spPr>
          <a:xfrm>
            <a:off x="847848" y="2369874"/>
            <a:ext cx="10527515" cy="3394503"/>
          </a:xfrm>
        </p:spPr>
        <p:txBody>
          <a:bodyPr lIns="0">
            <a:noAutofit/>
          </a:bodyPr>
          <a:lstStyle>
            <a:lvl1pPr marL="0" indent="0">
              <a:lnSpc>
                <a:spcPts val="2260"/>
              </a:lnSpc>
              <a:spcBef>
                <a:spcPts val="0"/>
              </a:spcBef>
              <a:spcAft>
                <a:spcPts val="600"/>
              </a:spcAft>
              <a:buFont typeface="Arial" panose="020B0604020202020204" pitchFamily="34" charset="0"/>
              <a:buNone/>
              <a:defRPr sz="2000">
                <a:solidFill>
                  <a:schemeClr val="tx1"/>
                </a:solidFill>
              </a:defRPr>
            </a:lvl1pPr>
            <a:lvl2pPr marL="573088" indent="-342900">
              <a:lnSpc>
                <a:spcPts val="1660"/>
              </a:lnSpc>
              <a:spcAft>
                <a:spcPts val="600"/>
              </a:spcAft>
              <a:buFont typeface="Arial" panose="020B0604020202020204" pitchFamily="34" charset="0"/>
              <a:buChar char="•"/>
              <a:defRPr sz="1800">
                <a:solidFill>
                  <a:schemeClr val="tx1"/>
                </a:solidFill>
              </a:defRPr>
            </a:lvl2pPr>
            <a:lvl3pPr marL="1027112" indent="-342900">
              <a:lnSpc>
                <a:spcPts val="1660"/>
              </a:lnSpc>
              <a:spcAft>
                <a:spcPts val="600"/>
              </a:spcAft>
              <a:buFont typeface="Arial" panose="020B0604020202020204" pitchFamily="34" charset="0"/>
              <a:buChar char="•"/>
              <a:defRPr sz="1800">
                <a:solidFill>
                  <a:schemeClr val="tx1"/>
                </a:solidFill>
              </a:defRPr>
            </a:lvl3pPr>
            <a:lvl4pPr marL="1376363" indent="-231775">
              <a:lnSpc>
                <a:spcPts val="1660"/>
              </a:lnSpc>
              <a:spcAft>
                <a:spcPts val="600"/>
              </a:spcAft>
              <a:buFont typeface="Arial" panose="020B0604020202020204" pitchFamily="34" charset="0"/>
              <a:buChar char="•"/>
              <a:defRPr sz="1800">
                <a:solidFill>
                  <a:schemeClr val="tx1"/>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paragraph text</a:t>
            </a:r>
          </a:p>
          <a:p>
            <a:pPr lvl="1"/>
            <a:r>
              <a:rPr lang="en-US" dirty="0"/>
              <a:t>Edit paragraph text</a:t>
            </a:r>
          </a:p>
          <a:p>
            <a:pPr lvl="2"/>
            <a:r>
              <a:rPr lang="en-US" dirty="0"/>
              <a:t>Subtext</a:t>
            </a:r>
          </a:p>
        </p:txBody>
      </p:sp>
      <p:sp>
        <p:nvSpPr>
          <p:cNvPr id="25" name="Text Placeholder 24">
            <a:extLst>
              <a:ext uri="{FF2B5EF4-FFF2-40B4-BE49-F238E27FC236}">
                <a16:creationId xmlns:a16="http://schemas.microsoft.com/office/drawing/2014/main" id="{76A1655B-CB2C-DE42-AC03-FB6A7C77F823}"/>
              </a:ext>
            </a:extLst>
          </p:cNvPr>
          <p:cNvSpPr>
            <a:spLocks noGrp="1"/>
          </p:cNvSpPr>
          <p:nvPr>
            <p:ph type="body" sz="quarter" idx="18"/>
          </p:nvPr>
        </p:nvSpPr>
        <p:spPr>
          <a:xfrm>
            <a:off x="859761" y="2189162"/>
            <a:ext cx="1532467" cy="46038"/>
          </a:xfrm>
          <a:solidFill>
            <a:schemeClr val="accent1"/>
          </a:solidFill>
          <a:ln>
            <a:noFill/>
          </a:ln>
        </p:spPr>
        <p:txBody>
          <a:bodyPr lIns="0">
            <a:noAutofit/>
          </a:bodyPr>
          <a:lstStyle>
            <a:lvl1pPr marL="0" indent="0">
              <a:buNone/>
              <a:defRPr sz="100">
                <a:noFill/>
              </a:defRPr>
            </a:lvl1pPr>
          </a:lstStyle>
          <a:p>
            <a:pPr lvl="0"/>
            <a:endParaRPr lang="en-US" dirty="0"/>
          </a:p>
        </p:txBody>
      </p:sp>
      <p:pic>
        <p:nvPicPr>
          <p:cNvPr id="10" name="Picture 9">
            <a:extLst>
              <a:ext uri="{FF2B5EF4-FFF2-40B4-BE49-F238E27FC236}">
                <a16:creationId xmlns:a16="http://schemas.microsoft.com/office/drawing/2014/main" id="{04BE28EF-E86A-3F45-87EC-11B32ED6A565}"/>
              </a:ext>
            </a:extLst>
          </p:cNvPr>
          <p:cNvPicPr>
            <a:picLocks noChangeAspect="1"/>
          </p:cNvPicPr>
          <p:nvPr userDrawn="1"/>
        </p:nvPicPr>
        <p:blipFill>
          <a:blip r:embed="rId2"/>
          <a:stretch>
            <a:fillRect/>
          </a:stretch>
        </p:blipFill>
        <p:spPr>
          <a:xfrm>
            <a:off x="402442" y="6279301"/>
            <a:ext cx="2695177" cy="400274"/>
          </a:xfrm>
          <a:prstGeom prst="rect">
            <a:avLst/>
          </a:prstGeom>
        </p:spPr>
      </p:pic>
    </p:spTree>
    <p:extLst>
      <p:ext uri="{BB962C8B-B14F-4D97-AF65-F5344CB8AC3E}">
        <p14:creationId xmlns:p14="http://schemas.microsoft.com/office/powerpoint/2010/main" val="29566667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Double Column">
    <p:spTree>
      <p:nvGrpSpPr>
        <p:cNvPr id="1" name=""/>
        <p:cNvGrpSpPr/>
        <p:nvPr/>
      </p:nvGrpSpPr>
      <p:grpSpPr>
        <a:xfrm>
          <a:off x="0" y="0"/>
          <a:ext cx="0" cy="0"/>
          <a:chOff x="0" y="0"/>
          <a:chExt cx="0" cy="0"/>
        </a:xfrm>
      </p:grpSpPr>
      <p:sp>
        <p:nvSpPr>
          <p:cNvPr id="12" name="Title 1"/>
          <p:cNvSpPr>
            <a:spLocks noGrp="1"/>
          </p:cNvSpPr>
          <p:nvPr>
            <p:ph type="title" hasCustomPrompt="1"/>
          </p:nvPr>
        </p:nvSpPr>
        <p:spPr>
          <a:xfrm>
            <a:off x="859760" y="280728"/>
            <a:ext cx="10515600" cy="1325563"/>
          </a:xfrm>
          <a:prstGeom prst="rect">
            <a:avLst/>
          </a:prstGeom>
        </p:spPr>
        <p:txBody>
          <a:bodyPr lIns="0">
            <a:noAutofit/>
          </a:bodyPr>
          <a:lstStyle>
            <a:lvl1pPr>
              <a:defRPr sz="3600" b="1" cap="none">
                <a:solidFill>
                  <a:schemeClr val="accent3"/>
                </a:solidFill>
                <a:latin typeface="+mj-lt"/>
              </a:defRPr>
            </a:lvl1pPr>
          </a:lstStyle>
          <a:p>
            <a:r>
              <a:rPr lang="en-US" dirty="0"/>
              <a:t>Click to Edit Text</a:t>
            </a:r>
          </a:p>
        </p:txBody>
      </p:sp>
      <p:sp>
        <p:nvSpPr>
          <p:cNvPr id="13" name="Text Placeholder 2">
            <a:extLst>
              <a:ext uri="{FF2B5EF4-FFF2-40B4-BE49-F238E27FC236}">
                <a16:creationId xmlns:a16="http://schemas.microsoft.com/office/drawing/2014/main" id="{5B219898-8EA8-8647-A0F6-6EC3072D8E9E}"/>
              </a:ext>
            </a:extLst>
          </p:cNvPr>
          <p:cNvSpPr>
            <a:spLocks noGrp="1"/>
          </p:cNvSpPr>
          <p:nvPr>
            <p:ph type="body" idx="12" hasCustomPrompt="1"/>
          </p:nvPr>
        </p:nvSpPr>
        <p:spPr>
          <a:xfrm>
            <a:off x="859760" y="1749072"/>
            <a:ext cx="5090088" cy="511531"/>
          </a:xfrm>
        </p:spPr>
        <p:txBody>
          <a:bodyPr lIns="0" anchor="t" anchorCtr="0">
            <a:noAutofit/>
          </a:bodyPr>
          <a:lstStyle>
            <a:lvl1pPr marL="0" indent="0">
              <a:buNone/>
              <a:defRPr sz="2000" b="1">
                <a:solidFill>
                  <a:schemeClr val="accent2"/>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sub-title text</a:t>
            </a:r>
          </a:p>
        </p:txBody>
      </p:sp>
      <p:sp>
        <p:nvSpPr>
          <p:cNvPr id="14" name="Text Placeholder 24">
            <a:extLst>
              <a:ext uri="{FF2B5EF4-FFF2-40B4-BE49-F238E27FC236}">
                <a16:creationId xmlns:a16="http://schemas.microsoft.com/office/drawing/2014/main" id="{85EDEF41-FC12-A742-A071-51AB63B07973}"/>
              </a:ext>
            </a:extLst>
          </p:cNvPr>
          <p:cNvSpPr>
            <a:spLocks noGrp="1"/>
          </p:cNvSpPr>
          <p:nvPr>
            <p:ph type="body" sz="quarter" idx="18"/>
          </p:nvPr>
        </p:nvSpPr>
        <p:spPr>
          <a:xfrm>
            <a:off x="859761" y="2189162"/>
            <a:ext cx="1532467" cy="46038"/>
          </a:xfrm>
          <a:solidFill>
            <a:schemeClr val="accent1"/>
          </a:solidFill>
          <a:ln>
            <a:noFill/>
          </a:ln>
        </p:spPr>
        <p:txBody>
          <a:bodyPr lIns="0">
            <a:noAutofit/>
          </a:bodyPr>
          <a:lstStyle>
            <a:lvl1pPr marL="0" indent="0">
              <a:buNone/>
              <a:defRPr sz="100">
                <a:noFill/>
              </a:defRPr>
            </a:lvl1pPr>
          </a:lstStyle>
          <a:p>
            <a:pPr lvl="0"/>
            <a:endParaRPr lang="en-US" dirty="0"/>
          </a:p>
        </p:txBody>
      </p:sp>
      <p:sp>
        <p:nvSpPr>
          <p:cNvPr id="15" name="Text Placeholder 2">
            <a:extLst>
              <a:ext uri="{FF2B5EF4-FFF2-40B4-BE49-F238E27FC236}">
                <a16:creationId xmlns:a16="http://schemas.microsoft.com/office/drawing/2014/main" id="{6DDD829C-063B-8643-AA50-576F88A2C7DC}"/>
              </a:ext>
            </a:extLst>
          </p:cNvPr>
          <p:cNvSpPr>
            <a:spLocks noGrp="1"/>
          </p:cNvSpPr>
          <p:nvPr>
            <p:ph type="body" idx="19" hasCustomPrompt="1"/>
          </p:nvPr>
        </p:nvSpPr>
        <p:spPr>
          <a:xfrm>
            <a:off x="6278821" y="1749072"/>
            <a:ext cx="5090088" cy="511531"/>
          </a:xfrm>
        </p:spPr>
        <p:txBody>
          <a:bodyPr lIns="0" anchor="t" anchorCtr="0">
            <a:noAutofit/>
          </a:bodyPr>
          <a:lstStyle>
            <a:lvl1pPr marL="0" indent="0">
              <a:buNone/>
              <a:defRPr sz="2000" b="1">
                <a:solidFill>
                  <a:schemeClr val="accent2"/>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sub-title text</a:t>
            </a:r>
          </a:p>
        </p:txBody>
      </p:sp>
      <p:sp>
        <p:nvSpPr>
          <p:cNvPr id="16" name="Text Placeholder 24">
            <a:extLst>
              <a:ext uri="{FF2B5EF4-FFF2-40B4-BE49-F238E27FC236}">
                <a16:creationId xmlns:a16="http://schemas.microsoft.com/office/drawing/2014/main" id="{F158BA51-52E8-DF4B-909E-8CAA63E36865}"/>
              </a:ext>
            </a:extLst>
          </p:cNvPr>
          <p:cNvSpPr>
            <a:spLocks noGrp="1"/>
          </p:cNvSpPr>
          <p:nvPr>
            <p:ph type="body" sz="quarter" idx="20"/>
          </p:nvPr>
        </p:nvSpPr>
        <p:spPr>
          <a:xfrm>
            <a:off x="6278821" y="2189162"/>
            <a:ext cx="1532467" cy="46038"/>
          </a:xfrm>
          <a:solidFill>
            <a:schemeClr val="accent1"/>
          </a:solidFill>
          <a:ln>
            <a:noFill/>
          </a:ln>
        </p:spPr>
        <p:txBody>
          <a:bodyPr lIns="0">
            <a:noAutofit/>
          </a:bodyPr>
          <a:lstStyle>
            <a:lvl1pPr marL="0" indent="0">
              <a:buNone/>
              <a:defRPr sz="100">
                <a:noFill/>
              </a:defRPr>
            </a:lvl1pPr>
          </a:lstStyle>
          <a:p>
            <a:pPr lvl="0"/>
            <a:endParaRPr lang="en-US" dirty="0"/>
          </a:p>
        </p:txBody>
      </p:sp>
      <p:sp>
        <p:nvSpPr>
          <p:cNvPr id="17" name="Content Placeholder 3">
            <a:extLst>
              <a:ext uri="{FF2B5EF4-FFF2-40B4-BE49-F238E27FC236}">
                <a16:creationId xmlns:a16="http://schemas.microsoft.com/office/drawing/2014/main" id="{A3F933A9-4BFC-7240-81D4-E913C7CA9B61}"/>
              </a:ext>
            </a:extLst>
          </p:cNvPr>
          <p:cNvSpPr>
            <a:spLocks noGrp="1"/>
          </p:cNvSpPr>
          <p:nvPr>
            <p:ph sz="half" idx="21" hasCustomPrompt="1"/>
          </p:nvPr>
        </p:nvSpPr>
        <p:spPr>
          <a:xfrm>
            <a:off x="859760" y="2382580"/>
            <a:ext cx="5090088" cy="3356973"/>
          </a:xfrm>
        </p:spPr>
        <p:txBody>
          <a:bodyPr lIns="0">
            <a:noAutofit/>
          </a:bodyPr>
          <a:lstStyle>
            <a:lvl1pPr marL="342900" marR="0" indent="-342900" algn="l" defTabSz="914400" rtl="0" eaLnBrk="1" fontAlgn="auto" latinLnBrk="0" hangingPunct="1">
              <a:lnSpc>
                <a:spcPts val="2220"/>
              </a:lnSpc>
              <a:spcBef>
                <a:spcPts val="0"/>
              </a:spcBef>
              <a:spcAft>
                <a:spcPts val="600"/>
              </a:spcAft>
              <a:buClr>
                <a:schemeClr val="accent3"/>
              </a:buClr>
              <a:buSzPct val="110000"/>
              <a:buFont typeface="Arial" panose="020B0604020202020204" pitchFamily="34" charset="0"/>
              <a:buChar char="•"/>
              <a:tabLst/>
              <a:defRPr sz="2000" b="0">
                <a:solidFill>
                  <a:schemeClr val="tx1"/>
                </a:solidFill>
              </a:defRPr>
            </a:lvl1pPr>
            <a:lvl2pPr marL="742950" indent="-285750">
              <a:buClr>
                <a:schemeClr val="accent3"/>
              </a:buClr>
              <a:buSzPct val="75000"/>
              <a:buFont typeface="Courier New" panose="02070309020205020404" pitchFamily="49" charset="0"/>
              <a:buChar char="o"/>
              <a:defRPr sz="1800"/>
            </a:lvl2pPr>
            <a:lvl3pPr marL="914400" indent="0">
              <a:buClr>
                <a:schemeClr val="accent3"/>
              </a:buClr>
              <a:buNone/>
              <a:defRPr sz="1600"/>
            </a:lvl3pPr>
            <a:lvl4pPr marL="1371600" indent="0">
              <a:buClr>
                <a:schemeClr val="accent3"/>
              </a:buClr>
              <a:buNone/>
              <a:defRPr sz="1600"/>
            </a:lvl4pPr>
            <a:lvl5pPr marL="1828800" indent="0">
              <a:buClr>
                <a:schemeClr val="accent3"/>
              </a:buClr>
              <a:buNone/>
              <a:defRPr sz="1600"/>
            </a:lvl5pPr>
          </a:lstStyle>
          <a:p>
            <a:pPr lvl="0"/>
            <a:r>
              <a:rPr lang="en-US" dirty="0"/>
              <a:t>Edit paragraph text</a:t>
            </a:r>
          </a:p>
          <a:p>
            <a:pPr lvl="0"/>
            <a:r>
              <a:rPr lang="en-US" dirty="0"/>
              <a:t>Edit paragraph text</a:t>
            </a:r>
          </a:p>
          <a:p>
            <a:pPr lvl="1"/>
            <a:r>
              <a:rPr lang="en-US" dirty="0"/>
              <a:t>Subtext</a:t>
            </a:r>
          </a:p>
          <a:p>
            <a:pPr lvl="0"/>
            <a:r>
              <a:rPr lang="en-US" dirty="0"/>
              <a:t>Edit paragraph text</a:t>
            </a:r>
          </a:p>
          <a:p>
            <a:pPr lvl="1"/>
            <a:r>
              <a:rPr lang="en-US" dirty="0"/>
              <a:t>Subtext</a:t>
            </a:r>
          </a:p>
          <a:p>
            <a:pPr lvl="1"/>
            <a:r>
              <a:rPr lang="en-US" dirty="0"/>
              <a:t>Subtext</a:t>
            </a:r>
          </a:p>
          <a:p>
            <a:pPr lvl="0"/>
            <a:r>
              <a:rPr lang="en-US" dirty="0"/>
              <a:t>Paragraph</a:t>
            </a:r>
          </a:p>
        </p:txBody>
      </p:sp>
      <p:sp>
        <p:nvSpPr>
          <p:cNvPr id="19" name="Content Placeholder 3">
            <a:extLst>
              <a:ext uri="{FF2B5EF4-FFF2-40B4-BE49-F238E27FC236}">
                <a16:creationId xmlns:a16="http://schemas.microsoft.com/office/drawing/2014/main" id="{59CC0BDC-488C-CC40-9711-A13A15CCA7F6}"/>
              </a:ext>
            </a:extLst>
          </p:cNvPr>
          <p:cNvSpPr>
            <a:spLocks noGrp="1"/>
          </p:cNvSpPr>
          <p:nvPr>
            <p:ph sz="half" idx="22" hasCustomPrompt="1"/>
          </p:nvPr>
        </p:nvSpPr>
        <p:spPr>
          <a:xfrm>
            <a:off x="6285272" y="2382579"/>
            <a:ext cx="5090088" cy="3356973"/>
          </a:xfrm>
        </p:spPr>
        <p:txBody>
          <a:bodyPr lIns="0">
            <a:noAutofit/>
          </a:bodyPr>
          <a:lstStyle>
            <a:lvl1pPr marL="342900" marR="0" indent="-342900" algn="l" defTabSz="914400" rtl="0" eaLnBrk="1" fontAlgn="auto" latinLnBrk="0" hangingPunct="1">
              <a:lnSpc>
                <a:spcPts val="2220"/>
              </a:lnSpc>
              <a:spcBef>
                <a:spcPts val="0"/>
              </a:spcBef>
              <a:spcAft>
                <a:spcPts val="600"/>
              </a:spcAft>
              <a:buClr>
                <a:schemeClr val="accent3"/>
              </a:buClr>
              <a:buSzPct val="110000"/>
              <a:buFont typeface="Arial" panose="020B0604020202020204" pitchFamily="34" charset="0"/>
              <a:buNone/>
              <a:tabLst/>
              <a:defRPr sz="2000" b="0">
                <a:solidFill>
                  <a:schemeClr val="tx1"/>
                </a:solidFill>
              </a:defRPr>
            </a:lvl1pPr>
            <a:lvl2pPr marL="742950" indent="-285750">
              <a:buClr>
                <a:schemeClr val="accent3"/>
              </a:buClr>
              <a:buSzPct val="75000"/>
              <a:buFont typeface="Courier New" panose="02070309020205020404" pitchFamily="49" charset="0"/>
              <a:buNone/>
              <a:defRPr sz="1800"/>
            </a:lvl2pPr>
            <a:lvl3pPr marL="914400" indent="0">
              <a:buClr>
                <a:schemeClr val="accent3"/>
              </a:buClr>
              <a:buNone/>
              <a:defRPr sz="1600"/>
            </a:lvl3pPr>
            <a:lvl4pPr marL="1371600" indent="0">
              <a:buClr>
                <a:schemeClr val="accent3"/>
              </a:buClr>
              <a:buNone/>
              <a:defRPr sz="1600"/>
            </a:lvl4pPr>
            <a:lvl5pPr marL="1828800" indent="0">
              <a:buClr>
                <a:schemeClr val="accent3"/>
              </a:buClr>
              <a:buNone/>
              <a:defRPr sz="1600"/>
            </a:lvl5pPr>
          </a:lstStyle>
          <a:p>
            <a:pPr lvl="0"/>
            <a:r>
              <a:rPr lang="en-US" dirty="0"/>
              <a:t>Edit paragraph text</a:t>
            </a:r>
          </a:p>
        </p:txBody>
      </p:sp>
      <p:sp>
        <p:nvSpPr>
          <p:cNvPr id="20" name="Rectangle 19">
            <a:extLst>
              <a:ext uri="{FF2B5EF4-FFF2-40B4-BE49-F238E27FC236}">
                <a16:creationId xmlns:a16="http://schemas.microsoft.com/office/drawing/2014/main" id="{5933831B-D4F2-FA4F-B354-99CE20AFA1BD}"/>
              </a:ext>
            </a:extLst>
          </p:cNvPr>
          <p:cNvSpPr/>
          <p:nvPr userDrawn="1"/>
        </p:nvSpPr>
        <p:spPr>
          <a:xfrm>
            <a:off x="0" y="6100876"/>
            <a:ext cx="12192000" cy="75712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716C5468-0664-2B47-93F4-35D6F8701449}"/>
              </a:ext>
            </a:extLst>
          </p:cNvPr>
          <p:cNvPicPr>
            <a:picLocks noChangeAspect="1"/>
          </p:cNvPicPr>
          <p:nvPr userDrawn="1"/>
        </p:nvPicPr>
        <p:blipFill>
          <a:blip r:embed="rId2"/>
          <a:stretch>
            <a:fillRect/>
          </a:stretch>
        </p:blipFill>
        <p:spPr>
          <a:xfrm>
            <a:off x="402442" y="6279301"/>
            <a:ext cx="2695177" cy="400274"/>
          </a:xfrm>
          <a:prstGeom prst="rect">
            <a:avLst/>
          </a:prstGeom>
        </p:spPr>
      </p:pic>
    </p:spTree>
    <p:extLst>
      <p:ext uri="{BB962C8B-B14F-4D97-AF65-F5344CB8AC3E}">
        <p14:creationId xmlns:p14="http://schemas.microsoft.com/office/powerpoint/2010/main" val="204206220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riple Column">
    <p:spTree>
      <p:nvGrpSpPr>
        <p:cNvPr id="1" name=""/>
        <p:cNvGrpSpPr/>
        <p:nvPr/>
      </p:nvGrpSpPr>
      <p:grpSpPr>
        <a:xfrm>
          <a:off x="0" y="0"/>
          <a:ext cx="0" cy="0"/>
          <a:chOff x="0" y="0"/>
          <a:chExt cx="0" cy="0"/>
        </a:xfrm>
      </p:grpSpPr>
      <p:sp>
        <p:nvSpPr>
          <p:cNvPr id="14" name="Title 1"/>
          <p:cNvSpPr>
            <a:spLocks noGrp="1"/>
          </p:cNvSpPr>
          <p:nvPr>
            <p:ph type="title" hasCustomPrompt="1"/>
          </p:nvPr>
        </p:nvSpPr>
        <p:spPr>
          <a:xfrm>
            <a:off x="859760" y="280728"/>
            <a:ext cx="10515600" cy="1325563"/>
          </a:xfrm>
          <a:prstGeom prst="rect">
            <a:avLst/>
          </a:prstGeom>
        </p:spPr>
        <p:txBody>
          <a:bodyPr lIns="0">
            <a:noAutofit/>
          </a:bodyPr>
          <a:lstStyle>
            <a:lvl1pPr>
              <a:defRPr sz="3600" b="1" cap="none">
                <a:solidFill>
                  <a:schemeClr val="accent3"/>
                </a:solidFill>
                <a:latin typeface="+mj-lt"/>
              </a:defRPr>
            </a:lvl1pPr>
          </a:lstStyle>
          <a:p>
            <a:r>
              <a:rPr lang="en-US" dirty="0"/>
              <a:t>Click to Edit Text</a:t>
            </a:r>
          </a:p>
        </p:txBody>
      </p:sp>
      <p:sp>
        <p:nvSpPr>
          <p:cNvPr id="17" name="Text Placeholder 2">
            <a:extLst>
              <a:ext uri="{FF2B5EF4-FFF2-40B4-BE49-F238E27FC236}">
                <a16:creationId xmlns:a16="http://schemas.microsoft.com/office/drawing/2014/main" id="{E6735B8D-D4D6-134A-81C0-7FA7BDB1D8B3}"/>
              </a:ext>
            </a:extLst>
          </p:cNvPr>
          <p:cNvSpPr>
            <a:spLocks noGrp="1"/>
          </p:cNvSpPr>
          <p:nvPr>
            <p:ph type="body" idx="12" hasCustomPrompt="1"/>
          </p:nvPr>
        </p:nvSpPr>
        <p:spPr>
          <a:xfrm>
            <a:off x="859760" y="1749072"/>
            <a:ext cx="3305840" cy="511531"/>
          </a:xfrm>
        </p:spPr>
        <p:txBody>
          <a:bodyPr lIns="0" anchor="t" anchorCtr="0">
            <a:noAutofit/>
          </a:bodyPr>
          <a:lstStyle>
            <a:lvl1pPr marL="0" indent="0">
              <a:buNone/>
              <a:defRPr sz="2000" b="1">
                <a:solidFill>
                  <a:schemeClr val="accent2"/>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sub-title text</a:t>
            </a:r>
          </a:p>
        </p:txBody>
      </p:sp>
      <p:sp>
        <p:nvSpPr>
          <p:cNvPr id="18" name="Text Placeholder 24">
            <a:extLst>
              <a:ext uri="{FF2B5EF4-FFF2-40B4-BE49-F238E27FC236}">
                <a16:creationId xmlns:a16="http://schemas.microsoft.com/office/drawing/2014/main" id="{FA0BB9BF-D5C0-8C48-9D2C-7CB1BA9E393F}"/>
              </a:ext>
            </a:extLst>
          </p:cNvPr>
          <p:cNvSpPr>
            <a:spLocks noGrp="1"/>
          </p:cNvSpPr>
          <p:nvPr>
            <p:ph type="body" sz="quarter" idx="18"/>
          </p:nvPr>
        </p:nvSpPr>
        <p:spPr>
          <a:xfrm>
            <a:off x="859761" y="2189162"/>
            <a:ext cx="1532467" cy="46038"/>
          </a:xfrm>
          <a:solidFill>
            <a:schemeClr val="accent1"/>
          </a:solidFill>
          <a:ln>
            <a:noFill/>
          </a:ln>
        </p:spPr>
        <p:txBody>
          <a:bodyPr lIns="0">
            <a:noAutofit/>
          </a:bodyPr>
          <a:lstStyle>
            <a:lvl1pPr marL="0" indent="0">
              <a:buNone/>
              <a:defRPr sz="100">
                <a:noFill/>
              </a:defRPr>
            </a:lvl1pPr>
          </a:lstStyle>
          <a:p>
            <a:pPr lvl="0"/>
            <a:endParaRPr lang="en-US" dirty="0"/>
          </a:p>
        </p:txBody>
      </p:sp>
      <p:sp>
        <p:nvSpPr>
          <p:cNvPr id="19" name="Content Placeholder 3">
            <a:extLst>
              <a:ext uri="{FF2B5EF4-FFF2-40B4-BE49-F238E27FC236}">
                <a16:creationId xmlns:a16="http://schemas.microsoft.com/office/drawing/2014/main" id="{A61031DC-F514-1E46-9C7C-D8E61B789A22}"/>
              </a:ext>
            </a:extLst>
          </p:cNvPr>
          <p:cNvSpPr>
            <a:spLocks noGrp="1"/>
          </p:cNvSpPr>
          <p:nvPr>
            <p:ph sz="half" idx="19" hasCustomPrompt="1"/>
          </p:nvPr>
        </p:nvSpPr>
        <p:spPr>
          <a:xfrm>
            <a:off x="4443080" y="2355642"/>
            <a:ext cx="3305840" cy="3401420"/>
          </a:xfrm>
        </p:spPr>
        <p:txBody>
          <a:bodyPr lIns="0">
            <a:noAutofit/>
          </a:bodyPr>
          <a:lstStyle>
            <a:lvl1pPr marL="0" indent="0">
              <a:spcBef>
                <a:spcPts val="0"/>
              </a:spcBef>
              <a:buClr>
                <a:schemeClr val="accent3"/>
              </a:buClr>
              <a:buNone/>
              <a:defRPr sz="2000"/>
            </a:lvl1pPr>
            <a:lvl2pPr marL="457200" indent="0">
              <a:buClr>
                <a:schemeClr val="accent3"/>
              </a:buClr>
              <a:buNone/>
              <a:defRPr sz="1600"/>
            </a:lvl2pPr>
            <a:lvl3pPr marL="914400" indent="0">
              <a:buClr>
                <a:schemeClr val="accent3"/>
              </a:buClr>
              <a:buNone/>
              <a:defRPr sz="1600"/>
            </a:lvl3pPr>
            <a:lvl4pPr marL="1371600" indent="0">
              <a:buClr>
                <a:schemeClr val="accent3"/>
              </a:buClr>
              <a:buNone/>
              <a:defRPr sz="1600"/>
            </a:lvl4pPr>
            <a:lvl5pPr marL="1828800" indent="0">
              <a:buClr>
                <a:schemeClr val="accent3"/>
              </a:buClr>
              <a:buNone/>
              <a:defRPr sz="1600"/>
            </a:lvl5pPr>
          </a:lstStyle>
          <a:p>
            <a:pPr lvl="0"/>
            <a:r>
              <a:rPr lang="en-US" dirty="0"/>
              <a:t>Edit paragraph text</a:t>
            </a:r>
          </a:p>
        </p:txBody>
      </p:sp>
      <p:sp>
        <p:nvSpPr>
          <p:cNvPr id="20" name="Text Placeholder 2">
            <a:extLst>
              <a:ext uri="{FF2B5EF4-FFF2-40B4-BE49-F238E27FC236}">
                <a16:creationId xmlns:a16="http://schemas.microsoft.com/office/drawing/2014/main" id="{E56F67F1-BD75-2544-A9B1-151902B10C45}"/>
              </a:ext>
            </a:extLst>
          </p:cNvPr>
          <p:cNvSpPr>
            <a:spLocks noGrp="1"/>
          </p:cNvSpPr>
          <p:nvPr>
            <p:ph type="body" idx="20" hasCustomPrompt="1"/>
          </p:nvPr>
        </p:nvSpPr>
        <p:spPr>
          <a:xfrm>
            <a:off x="4443080" y="1749072"/>
            <a:ext cx="3305840" cy="511531"/>
          </a:xfrm>
        </p:spPr>
        <p:txBody>
          <a:bodyPr lIns="0" anchor="t" anchorCtr="0">
            <a:noAutofit/>
          </a:bodyPr>
          <a:lstStyle>
            <a:lvl1pPr marL="0" indent="0">
              <a:buNone/>
              <a:defRPr sz="2000" b="1">
                <a:solidFill>
                  <a:schemeClr val="accent2"/>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sub-title text</a:t>
            </a:r>
          </a:p>
        </p:txBody>
      </p:sp>
      <p:sp>
        <p:nvSpPr>
          <p:cNvPr id="21" name="Text Placeholder 24">
            <a:extLst>
              <a:ext uri="{FF2B5EF4-FFF2-40B4-BE49-F238E27FC236}">
                <a16:creationId xmlns:a16="http://schemas.microsoft.com/office/drawing/2014/main" id="{9888B5EC-FEC3-FF44-9D87-576EA3E412A7}"/>
              </a:ext>
            </a:extLst>
          </p:cNvPr>
          <p:cNvSpPr>
            <a:spLocks noGrp="1"/>
          </p:cNvSpPr>
          <p:nvPr>
            <p:ph type="body" sz="quarter" idx="21"/>
          </p:nvPr>
        </p:nvSpPr>
        <p:spPr>
          <a:xfrm>
            <a:off x="4443081" y="2189162"/>
            <a:ext cx="1532467" cy="46038"/>
          </a:xfrm>
          <a:solidFill>
            <a:schemeClr val="accent1"/>
          </a:solidFill>
          <a:ln>
            <a:noFill/>
          </a:ln>
        </p:spPr>
        <p:txBody>
          <a:bodyPr lIns="0">
            <a:noAutofit/>
          </a:bodyPr>
          <a:lstStyle>
            <a:lvl1pPr marL="0" indent="0">
              <a:buNone/>
              <a:defRPr sz="100">
                <a:noFill/>
              </a:defRPr>
            </a:lvl1pPr>
          </a:lstStyle>
          <a:p>
            <a:pPr lvl="0"/>
            <a:endParaRPr lang="en-US" dirty="0"/>
          </a:p>
        </p:txBody>
      </p:sp>
      <p:sp>
        <p:nvSpPr>
          <p:cNvPr id="27" name="Content Placeholder 3">
            <a:extLst>
              <a:ext uri="{FF2B5EF4-FFF2-40B4-BE49-F238E27FC236}">
                <a16:creationId xmlns:a16="http://schemas.microsoft.com/office/drawing/2014/main" id="{188D8A98-5B3A-F241-9015-8B1BF22C7D5A}"/>
              </a:ext>
            </a:extLst>
          </p:cNvPr>
          <p:cNvSpPr>
            <a:spLocks noGrp="1"/>
          </p:cNvSpPr>
          <p:nvPr>
            <p:ph sz="half" idx="22" hasCustomPrompt="1"/>
          </p:nvPr>
        </p:nvSpPr>
        <p:spPr>
          <a:xfrm>
            <a:off x="8026400" y="2355642"/>
            <a:ext cx="3305840" cy="3401420"/>
          </a:xfrm>
        </p:spPr>
        <p:txBody>
          <a:bodyPr lIns="0">
            <a:noAutofit/>
          </a:bodyPr>
          <a:lstStyle>
            <a:lvl1pPr marL="0" indent="0">
              <a:spcBef>
                <a:spcPts val="0"/>
              </a:spcBef>
              <a:buClr>
                <a:schemeClr val="accent3"/>
              </a:buClr>
              <a:buNone/>
              <a:defRPr sz="2000"/>
            </a:lvl1pPr>
            <a:lvl2pPr marL="457200" indent="0">
              <a:buClr>
                <a:schemeClr val="accent3"/>
              </a:buClr>
              <a:buNone/>
              <a:defRPr sz="1600"/>
            </a:lvl2pPr>
            <a:lvl3pPr marL="914400" indent="0">
              <a:buClr>
                <a:schemeClr val="accent3"/>
              </a:buClr>
              <a:buNone/>
              <a:defRPr sz="1600"/>
            </a:lvl3pPr>
            <a:lvl4pPr marL="1371600" indent="0">
              <a:buClr>
                <a:schemeClr val="accent3"/>
              </a:buClr>
              <a:buNone/>
              <a:defRPr sz="1600"/>
            </a:lvl4pPr>
            <a:lvl5pPr marL="1828800" indent="0">
              <a:buClr>
                <a:schemeClr val="accent3"/>
              </a:buClr>
              <a:buNone/>
              <a:defRPr sz="1600"/>
            </a:lvl5pPr>
          </a:lstStyle>
          <a:p>
            <a:pPr lvl="0"/>
            <a:r>
              <a:rPr lang="en-US" dirty="0"/>
              <a:t>Edit paragraph text</a:t>
            </a:r>
          </a:p>
        </p:txBody>
      </p:sp>
      <p:sp>
        <p:nvSpPr>
          <p:cNvPr id="28" name="Text Placeholder 2">
            <a:extLst>
              <a:ext uri="{FF2B5EF4-FFF2-40B4-BE49-F238E27FC236}">
                <a16:creationId xmlns:a16="http://schemas.microsoft.com/office/drawing/2014/main" id="{E95272C3-9E77-2D4B-B24A-ABDFBA1C75B7}"/>
              </a:ext>
            </a:extLst>
          </p:cNvPr>
          <p:cNvSpPr>
            <a:spLocks noGrp="1"/>
          </p:cNvSpPr>
          <p:nvPr>
            <p:ph type="body" idx="23" hasCustomPrompt="1"/>
          </p:nvPr>
        </p:nvSpPr>
        <p:spPr>
          <a:xfrm>
            <a:off x="8026400" y="1749072"/>
            <a:ext cx="3305840" cy="511531"/>
          </a:xfrm>
        </p:spPr>
        <p:txBody>
          <a:bodyPr lIns="0" anchor="t" anchorCtr="0">
            <a:noAutofit/>
          </a:bodyPr>
          <a:lstStyle>
            <a:lvl1pPr marL="0" indent="0">
              <a:buNone/>
              <a:defRPr sz="2000" b="1">
                <a:solidFill>
                  <a:schemeClr val="accent2"/>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sub-title text</a:t>
            </a:r>
          </a:p>
        </p:txBody>
      </p:sp>
      <p:sp>
        <p:nvSpPr>
          <p:cNvPr id="29" name="Text Placeholder 24">
            <a:extLst>
              <a:ext uri="{FF2B5EF4-FFF2-40B4-BE49-F238E27FC236}">
                <a16:creationId xmlns:a16="http://schemas.microsoft.com/office/drawing/2014/main" id="{8E4F6C0E-5C21-0844-B1C6-4090DFA5614A}"/>
              </a:ext>
            </a:extLst>
          </p:cNvPr>
          <p:cNvSpPr>
            <a:spLocks noGrp="1"/>
          </p:cNvSpPr>
          <p:nvPr>
            <p:ph type="body" sz="quarter" idx="24"/>
          </p:nvPr>
        </p:nvSpPr>
        <p:spPr>
          <a:xfrm>
            <a:off x="8026401" y="2189162"/>
            <a:ext cx="1532467" cy="46038"/>
          </a:xfrm>
          <a:solidFill>
            <a:schemeClr val="accent1"/>
          </a:solidFill>
          <a:ln>
            <a:noFill/>
          </a:ln>
        </p:spPr>
        <p:txBody>
          <a:bodyPr lIns="0">
            <a:noAutofit/>
          </a:bodyPr>
          <a:lstStyle>
            <a:lvl1pPr marL="0" indent="0">
              <a:buNone/>
              <a:defRPr sz="100">
                <a:noFill/>
              </a:defRPr>
            </a:lvl1pPr>
          </a:lstStyle>
          <a:p>
            <a:pPr lvl="0"/>
            <a:endParaRPr lang="en-US" dirty="0"/>
          </a:p>
        </p:txBody>
      </p:sp>
      <p:sp>
        <p:nvSpPr>
          <p:cNvPr id="22" name="Content Placeholder 3">
            <a:extLst>
              <a:ext uri="{FF2B5EF4-FFF2-40B4-BE49-F238E27FC236}">
                <a16:creationId xmlns:a16="http://schemas.microsoft.com/office/drawing/2014/main" id="{4B7ACB50-61B9-1B4B-9AE0-E961DF3A075E}"/>
              </a:ext>
            </a:extLst>
          </p:cNvPr>
          <p:cNvSpPr>
            <a:spLocks noGrp="1"/>
          </p:cNvSpPr>
          <p:nvPr>
            <p:ph sz="half" idx="25" hasCustomPrompt="1"/>
          </p:nvPr>
        </p:nvSpPr>
        <p:spPr>
          <a:xfrm>
            <a:off x="859761" y="2355642"/>
            <a:ext cx="3305840" cy="3401420"/>
          </a:xfrm>
        </p:spPr>
        <p:txBody>
          <a:bodyPr lIns="0">
            <a:noAutofit/>
          </a:bodyPr>
          <a:lstStyle>
            <a:lvl1pPr marL="342900" marR="0" indent="-342900" algn="l" defTabSz="914400" rtl="0" eaLnBrk="1" fontAlgn="auto" latinLnBrk="0" hangingPunct="1">
              <a:lnSpc>
                <a:spcPts val="2220"/>
              </a:lnSpc>
              <a:spcBef>
                <a:spcPts val="0"/>
              </a:spcBef>
              <a:spcAft>
                <a:spcPts val="600"/>
              </a:spcAft>
              <a:buClr>
                <a:schemeClr val="accent3"/>
              </a:buClr>
              <a:buSzPct val="110000"/>
              <a:buFont typeface="Arial" panose="020B0604020202020204" pitchFamily="34" charset="0"/>
              <a:buChar char="•"/>
              <a:tabLst/>
              <a:defRPr sz="2000" b="0">
                <a:solidFill>
                  <a:schemeClr val="tx1"/>
                </a:solidFill>
              </a:defRPr>
            </a:lvl1pPr>
            <a:lvl2pPr marL="742950" indent="-285750">
              <a:buClr>
                <a:schemeClr val="accent3"/>
              </a:buClr>
              <a:buSzPct val="75000"/>
              <a:buFont typeface="Courier New" panose="02070309020205020404" pitchFamily="49" charset="0"/>
              <a:buChar char="o"/>
              <a:defRPr sz="1800"/>
            </a:lvl2pPr>
            <a:lvl3pPr marL="914400" indent="0">
              <a:buClr>
                <a:schemeClr val="accent3"/>
              </a:buClr>
              <a:buNone/>
              <a:defRPr sz="1600"/>
            </a:lvl3pPr>
            <a:lvl4pPr marL="1371600" indent="0">
              <a:buClr>
                <a:schemeClr val="accent3"/>
              </a:buClr>
              <a:buNone/>
              <a:defRPr sz="1600"/>
            </a:lvl4pPr>
            <a:lvl5pPr marL="1828800" indent="0">
              <a:buClr>
                <a:schemeClr val="accent3"/>
              </a:buClr>
              <a:buNone/>
              <a:defRPr sz="1600"/>
            </a:lvl5pPr>
          </a:lstStyle>
          <a:p>
            <a:pPr lvl="0"/>
            <a:r>
              <a:rPr lang="en-US" dirty="0"/>
              <a:t>Edit paragraph text</a:t>
            </a:r>
          </a:p>
          <a:p>
            <a:pPr lvl="0"/>
            <a:r>
              <a:rPr lang="en-US" dirty="0"/>
              <a:t>Edit paragraph text</a:t>
            </a:r>
          </a:p>
          <a:p>
            <a:pPr lvl="1"/>
            <a:r>
              <a:rPr lang="en-US" dirty="0"/>
              <a:t>Subtext</a:t>
            </a:r>
          </a:p>
          <a:p>
            <a:pPr lvl="0"/>
            <a:r>
              <a:rPr lang="en-US" dirty="0"/>
              <a:t>Edit paragraph text</a:t>
            </a:r>
          </a:p>
          <a:p>
            <a:pPr lvl="1"/>
            <a:r>
              <a:rPr lang="en-US" dirty="0"/>
              <a:t>Subtext</a:t>
            </a:r>
          </a:p>
          <a:p>
            <a:pPr lvl="1"/>
            <a:r>
              <a:rPr lang="en-US" dirty="0"/>
              <a:t>Subtext</a:t>
            </a:r>
          </a:p>
          <a:p>
            <a:pPr lvl="0"/>
            <a:r>
              <a:rPr lang="en-US" dirty="0"/>
              <a:t>Paragraph</a:t>
            </a:r>
          </a:p>
        </p:txBody>
      </p:sp>
      <p:sp>
        <p:nvSpPr>
          <p:cNvPr id="15" name="Rectangle 14">
            <a:extLst>
              <a:ext uri="{FF2B5EF4-FFF2-40B4-BE49-F238E27FC236}">
                <a16:creationId xmlns:a16="http://schemas.microsoft.com/office/drawing/2014/main" id="{F6B1C5A9-9504-9F49-9766-C5594054FA97}"/>
              </a:ext>
            </a:extLst>
          </p:cNvPr>
          <p:cNvSpPr/>
          <p:nvPr userDrawn="1"/>
        </p:nvSpPr>
        <p:spPr>
          <a:xfrm>
            <a:off x="0" y="6100876"/>
            <a:ext cx="12192000" cy="75712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6A87DD40-38A0-A24D-9561-F899E490316F}"/>
              </a:ext>
            </a:extLst>
          </p:cNvPr>
          <p:cNvPicPr>
            <a:picLocks noChangeAspect="1"/>
          </p:cNvPicPr>
          <p:nvPr userDrawn="1"/>
        </p:nvPicPr>
        <p:blipFill>
          <a:blip r:embed="rId2"/>
          <a:stretch>
            <a:fillRect/>
          </a:stretch>
        </p:blipFill>
        <p:spPr>
          <a:xfrm>
            <a:off x="402442" y="6279301"/>
            <a:ext cx="2695177" cy="400274"/>
          </a:xfrm>
          <a:prstGeom prst="rect">
            <a:avLst/>
          </a:prstGeom>
        </p:spPr>
      </p:pic>
    </p:spTree>
    <p:extLst>
      <p:ext uri="{BB962C8B-B14F-4D97-AF65-F5344CB8AC3E}">
        <p14:creationId xmlns:p14="http://schemas.microsoft.com/office/powerpoint/2010/main" val="234781092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6" name="Picture 5" descr="A large mountain in the background&#10;&#10;Description automatically generated">
            <a:extLst>
              <a:ext uri="{FF2B5EF4-FFF2-40B4-BE49-F238E27FC236}">
                <a16:creationId xmlns:a16="http://schemas.microsoft.com/office/drawing/2014/main" id="{F4B5EFA6-DDF9-BE45-BF7F-999BAC3808F8}"/>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flipH="1">
            <a:off x="0" y="4393030"/>
            <a:ext cx="12192000" cy="2464970"/>
          </a:xfrm>
          <a:prstGeom prst="rect">
            <a:avLst/>
          </a:prstGeom>
        </p:spPr>
      </p:pic>
      <p:pic>
        <p:nvPicPr>
          <p:cNvPr id="18" name="Picture 17">
            <a:extLst>
              <a:ext uri="{FF2B5EF4-FFF2-40B4-BE49-F238E27FC236}">
                <a16:creationId xmlns:a16="http://schemas.microsoft.com/office/drawing/2014/main" id="{25625E33-67B8-7B45-8767-81C302DD91BB}"/>
              </a:ext>
            </a:extLst>
          </p:cNvPr>
          <p:cNvPicPr>
            <a:picLocks noChangeAspect="1"/>
          </p:cNvPicPr>
          <p:nvPr userDrawn="1"/>
        </p:nvPicPr>
        <p:blipFill>
          <a:blip r:embed="rId3"/>
          <a:stretch>
            <a:fillRect/>
          </a:stretch>
        </p:blipFill>
        <p:spPr>
          <a:xfrm>
            <a:off x="402442" y="6279301"/>
            <a:ext cx="2695177" cy="400274"/>
          </a:xfrm>
          <a:prstGeom prst="rect">
            <a:avLst/>
          </a:prstGeom>
        </p:spPr>
      </p:pic>
      <p:sp>
        <p:nvSpPr>
          <p:cNvPr id="28" name="Rectangle 27">
            <a:extLst>
              <a:ext uri="{FF2B5EF4-FFF2-40B4-BE49-F238E27FC236}">
                <a16:creationId xmlns:a16="http://schemas.microsoft.com/office/drawing/2014/main" id="{03BEA259-F210-5F48-A3D9-66C9379A9BC8}"/>
              </a:ext>
            </a:extLst>
          </p:cNvPr>
          <p:cNvSpPr/>
          <p:nvPr userDrawn="1"/>
        </p:nvSpPr>
        <p:spPr>
          <a:xfrm>
            <a:off x="6285273" y="1530567"/>
            <a:ext cx="5090088" cy="4213578"/>
          </a:xfrm>
          <a:prstGeom prst="rect">
            <a:avLst/>
          </a:prstGeom>
          <a:solidFill>
            <a:schemeClr val="bg2"/>
          </a:solidFill>
          <a:ln>
            <a:noFill/>
          </a:ln>
          <a:effectLst>
            <a:outerShdw blurRad="127000" dist="127000" dir="2400000" algn="ctr" rotWithShape="0">
              <a:schemeClr val="tx1">
                <a:alpha val="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50800" dist="241300" dir="2700000" sx="103000" sy="103000" algn="tl" rotWithShape="0">
                  <a:schemeClr val="tx1">
                    <a:alpha val="40000"/>
                  </a:schemeClr>
                </a:outerShdw>
              </a:effectLst>
            </a:endParaRPr>
          </a:p>
        </p:txBody>
      </p:sp>
      <p:sp>
        <p:nvSpPr>
          <p:cNvPr id="3" name="Rectangle 2">
            <a:extLst>
              <a:ext uri="{FF2B5EF4-FFF2-40B4-BE49-F238E27FC236}">
                <a16:creationId xmlns:a16="http://schemas.microsoft.com/office/drawing/2014/main" id="{C1B4D5B7-B917-8D47-9E0C-95E9C86DDF14}"/>
              </a:ext>
            </a:extLst>
          </p:cNvPr>
          <p:cNvSpPr/>
          <p:nvPr userDrawn="1"/>
        </p:nvSpPr>
        <p:spPr>
          <a:xfrm>
            <a:off x="859760" y="1540353"/>
            <a:ext cx="5090088" cy="4213578"/>
          </a:xfrm>
          <a:prstGeom prst="rect">
            <a:avLst/>
          </a:prstGeom>
          <a:solidFill>
            <a:schemeClr val="bg2"/>
          </a:solidFill>
          <a:ln>
            <a:noFill/>
          </a:ln>
          <a:effectLst>
            <a:outerShdw blurRad="127000" dist="127000" dir="2400000" algn="ctr" rotWithShape="0">
              <a:schemeClr val="tx1">
                <a:alpha val="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50800" dist="241300" dir="2700000" sx="103000" sy="103000" algn="tl" rotWithShape="0">
                  <a:schemeClr val="tx1">
                    <a:alpha val="40000"/>
                  </a:schemeClr>
                </a:outerShdw>
              </a:effectLst>
            </a:endParaRPr>
          </a:p>
        </p:txBody>
      </p:sp>
      <p:sp>
        <p:nvSpPr>
          <p:cNvPr id="20" name="Rectangle 19">
            <a:extLst>
              <a:ext uri="{FF2B5EF4-FFF2-40B4-BE49-F238E27FC236}">
                <a16:creationId xmlns:a16="http://schemas.microsoft.com/office/drawing/2014/main" id="{9BA05E68-DF9F-6C49-ADB2-0C74AC83AB13}"/>
              </a:ext>
            </a:extLst>
          </p:cNvPr>
          <p:cNvSpPr/>
          <p:nvPr userDrawn="1"/>
        </p:nvSpPr>
        <p:spPr>
          <a:xfrm>
            <a:off x="859759" y="1538923"/>
            <a:ext cx="5090088" cy="92604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10DAEB3C-A6EA-D74F-B7D1-E82432927633}"/>
              </a:ext>
            </a:extLst>
          </p:cNvPr>
          <p:cNvSpPr/>
          <p:nvPr userDrawn="1"/>
        </p:nvSpPr>
        <p:spPr>
          <a:xfrm>
            <a:off x="6278820" y="1538923"/>
            <a:ext cx="5090088" cy="92604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p:cNvSpPr>
            <a:spLocks noGrp="1"/>
          </p:cNvSpPr>
          <p:nvPr>
            <p:ph type="title" hasCustomPrompt="1"/>
          </p:nvPr>
        </p:nvSpPr>
        <p:spPr>
          <a:xfrm>
            <a:off x="859760" y="205004"/>
            <a:ext cx="10515600" cy="1325563"/>
          </a:xfrm>
          <a:prstGeom prst="rect">
            <a:avLst/>
          </a:prstGeom>
        </p:spPr>
        <p:txBody>
          <a:bodyPr lIns="0">
            <a:noAutofit/>
          </a:bodyPr>
          <a:lstStyle>
            <a:lvl1pPr algn="ctr">
              <a:defRPr sz="3600" b="1" cap="none">
                <a:solidFill>
                  <a:schemeClr val="accent3"/>
                </a:solidFill>
                <a:latin typeface="+mj-lt"/>
              </a:defRPr>
            </a:lvl1pPr>
          </a:lstStyle>
          <a:p>
            <a:r>
              <a:rPr lang="en-US" dirty="0"/>
              <a:t>Click to Edit Text</a:t>
            </a:r>
          </a:p>
        </p:txBody>
      </p:sp>
      <p:sp>
        <p:nvSpPr>
          <p:cNvPr id="29" name="Content Placeholder 3">
            <a:extLst>
              <a:ext uri="{FF2B5EF4-FFF2-40B4-BE49-F238E27FC236}">
                <a16:creationId xmlns:a16="http://schemas.microsoft.com/office/drawing/2014/main" id="{CB6EB58B-72AD-4102-B762-F5B3A57B5307}"/>
              </a:ext>
            </a:extLst>
          </p:cNvPr>
          <p:cNvSpPr>
            <a:spLocks noGrp="1"/>
          </p:cNvSpPr>
          <p:nvPr>
            <p:ph sz="half" idx="2" hasCustomPrompt="1"/>
          </p:nvPr>
        </p:nvSpPr>
        <p:spPr>
          <a:xfrm>
            <a:off x="1177811" y="2594179"/>
            <a:ext cx="4467615" cy="2931980"/>
          </a:xfrm>
        </p:spPr>
        <p:txBody>
          <a:bodyPr lIns="0">
            <a:noAutofit/>
          </a:bodyPr>
          <a:lstStyle>
            <a:lvl1pPr marL="342900" marR="0" indent="-342900" algn="l" defTabSz="914400" rtl="0" eaLnBrk="1" fontAlgn="auto" latinLnBrk="0" hangingPunct="1">
              <a:lnSpc>
                <a:spcPts val="2220"/>
              </a:lnSpc>
              <a:spcBef>
                <a:spcPts val="0"/>
              </a:spcBef>
              <a:spcAft>
                <a:spcPts val="600"/>
              </a:spcAft>
              <a:buClr>
                <a:schemeClr val="accent3"/>
              </a:buClr>
              <a:buSzPct val="110000"/>
              <a:buFont typeface="Arial" panose="020B0604020202020204" pitchFamily="34" charset="0"/>
              <a:buChar char="•"/>
              <a:tabLst/>
              <a:defRPr sz="2000" b="0">
                <a:solidFill>
                  <a:schemeClr val="tx1"/>
                </a:solidFill>
              </a:defRPr>
            </a:lvl1pPr>
            <a:lvl2pPr marL="742950" indent="-285750">
              <a:buClr>
                <a:schemeClr val="accent3"/>
              </a:buClr>
              <a:buSzPct val="75000"/>
              <a:buFont typeface="Courier New" panose="02070309020205020404" pitchFamily="49" charset="0"/>
              <a:buChar char="o"/>
              <a:defRPr sz="1800"/>
            </a:lvl2pPr>
            <a:lvl3pPr marL="914400" indent="0">
              <a:buClr>
                <a:schemeClr val="accent3"/>
              </a:buClr>
              <a:buNone/>
              <a:defRPr sz="1600"/>
            </a:lvl3pPr>
            <a:lvl4pPr marL="1371600" indent="0">
              <a:buClr>
                <a:schemeClr val="accent3"/>
              </a:buClr>
              <a:buNone/>
              <a:defRPr sz="1600"/>
            </a:lvl4pPr>
            <a:lvl5pPr marL="1828800" indent="0">
              <a:buClr>
                <a:schemeClr val="accent3"/>
              </a:buClr>
              <a:buNone/>
              <a:defRPr sz="1600"/>
            </a:lvl5pPr>
          </a:lstStyle>
          <a:p>
            <a:pPr lvl="0"/>
            <a:r>
              <a:rPr lang="en-US" dirty="0"/>
              <a:t>Edit paragraph text</a:t>
            </a:r>
          </a:p>
          <a:p>
            <a:pPr lvl="0"/>
            <a:r>
              <a:rPr lang="en-US" dirty="0"/>
              <a:t>Edit paragraph text</a:t>
            </a:r>
          </a:p>
          <a:p>
            <a:pPr lvl="1"/>
            <a:r>
              <a:rPr lang="en-US" dirty="0"/>
              <a:t>Subtext</a:t>
            </a:r>
          </a:p>
          <a:p>
            <a:pPr lvl="0"/>
            <a:r>
              <a:rPr lang="en-US" dirty="0"/>
              <a:t>Edit paragraph text</a:t>
            </a:r>
          </a:p>
          <a:p>
            <a:pPr lvl="1"/>
            <a:r>
              <a:rPr lang="en-US" dirty="0"/>
              <a:t>Subtext</a:t>
            </a:r>
          </a:p>
          <a:p>
            <a:pPr lvl="1"/>
            <a:r>
              <a:rPr lang="en-US" dirty="0"/>
              <a:t>Subtext</a:t>
            </a:r>
          </a:p>
          <a:p>
            <a:pPr lvl="0"/>
            <a:r>
              <a:rPr lang="en-US" dirty="0"/>
              <a:t>Paragraph</a:t>
            </a:r>
          </a:p>
        </p:txBody>
      </p:sp>
      <p:sp>
        <p:nvSpPr>
          <p:cNvPr id="13" name="Text Placeholder 2">
            <a:extLst>
              <a:ext uri="{FF2B5EF4-FFF2-40B4-BE49-F238E27FC236}">
                <a16:creationId xmlns:a16="http://schemas.microsoft.com/office/drawing/2014/main" id="{5B219898-8EA8-8647-A0F6-6EC3072D8E9E}"/>
              </a:ext>
            </a:extLst>
          </p:cNvPr>
          <p:cNvSpPr>
            <a:spLocks noGrp="1"/>
          </p:cNvSpPr>
          <p:nvPr>
            <p:ph type="body" idx="12" hasCustomPrompt="1"/>
          </p:nvPr>
        </p:nvSpPr>
        <p:spPr>
          <a:xfrm>
            <a:off x="1177811" y="1821076"/>
            <a:ext cx="4467615" cy="300943"/>
          </a:xfrm>
        </p:spPr>
        <p:txBody>
          <a:bodyPr lIns="0" anchor="t" anchorCtr="0">
            <a:noAutofit/>
          </a:bodyPr>
          <a:lstStyle>
            <a:lvl1pPr marL="0" indent="0" algn="ctr">
              <a:buNone/>
              <a:defRPr sz="2000" b="1">
                <a:solidFill>
                  <a:srgbClr val="FFFFFF"/>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Item 1</a:t>
            </a:r>
          </a:p>
        </p:txBody>
      </p:sp>
      <p:sp>
        <p:nvSpPr>
          <p:cNvPr id="17" name="Content Placeholder 3">
            <a:extLst>
              <a:ext uri="{FF2B5EF4-FFF2-40B4-BE49-F238E27FC236}">
                <a16:creationId xmlns:a16="http://schemas.microsoft.com/office/drawing/2014/main" id="{A1E6C716-B41D-004B-ACCE-D6E23FF4F9F4}"/>
              </a:ext>
            </a:extLst>
          </p:cNvPr>
          <p:cNvSpPr>
            <a:spLocks noGrp="1"/>
          </p:cNvSpPr>
          <p:nvPr>
            <p:ph sz="half" idx="21" hasCustomPrompt="1"/>
          </p:nvPr>
        </p:nvSpPr>
        <p:spPr>
          <a:xfrm>
            <a:off x="6567051" y="2594179"/>
            <a:ext cx="4467615" cy="2931980"/>
          </a:xfrm>
        </p:spPr>
        <p:txBody>
          <a:bodyPr lIns="0">
            <a:noAutofit/>
          </a:bodyPr>
          <a:lstStyle>
            <a:lvl1pPr marL="342900" marR="0" indent="-342900" algn="l" defTabSz="914400" rtl="0" eaLnBrk="1" fontAlgn="auto" latinLnBrk="0" hangingPunct="1">
              <a:lnSpc>
                <a:spcPts val="2220"/>
              </a:lnSpc>
              <a:spcBef>
                <a:spcPts val="0"/>
              </a:spcBef>
              <a:spcAft>
                <a:spcPts val="600"/>
              </a:spcAft>
              <a:buClr>
                <a:schemeClr val="accent3"/>
              </a:buClr>
              <a:buSzPct val="110000"/>
              <a:buFont typeface="Arial" panose="020B0604020202020204" pitchFamily="34" charset="0"/>
              <a:buChar char="•"/>
              <a:tabLst/>
              <a:defRPr sz="2000" b="0">
                <a:solidFill>
                  <a:schemeClr val="tx1"/>
                </a:solidFill>
              </a:defRPr>
            </a:lvl1pPr>
            <a:lvl2pPr marL="742950" indent="-285750">
              <a:buClr>
                <a:schemeClr val="accent3"/>
              </a:buClr>
              <a:buSzPct val="75000"/>
              <a:buFont typeface="Courier New" panose="02070309020205020404" pitchFamily="49" charset="0"/>
              <a:buChar char="o"/>
              <a:defRPr sz="1800"/>
            </a:lvl2pPr>
            <a:lvl3pPr marL="914400" indent="0">
              <a:buClr>
                <a:schemeClr val="accent3"/>
              </a:buClr>
              <a:buNone/>
              <a:defRPr sz="1600"/>
            </a:lvl3pPr>
            <a:lvl4pPr marL="1371600" indent="0">
              <a:buClr>
                <a:schemeClr val="accent3"/>
              </a:buClr>
              <a:buNone/>
              <a:defRPr sz="1600"/>
            </a:lvl4pPr>
            <a:lvl5pPr marL="1828800" indent="0">
              <a:buClr>
                <a:schemeClr val="accent3"/>
              </a:buClr>
              <a:buNone/>
              <a:defRPr sz="1600"/>
            </a:lvl5pPr>
          </a:lstStyle>
          <a:p>
            <a:pPr lvl="0"/>
            <a:r>
              <a:rPr lang="en-US" dirty="0"/>
              <a:t>Edit paragraph text</a:t>
            </a:r>
          </a:p>
          <a:p>
            <a:pPr lvl="0"/>
            <a:r>
              <a:rPr lang="en-US" dirty="0"/>
              <a:t>Edit paragraph text</a:t>
            </a:r>
          </a:p>
          <a:p>
            <a:pPr lvl="1"/>
            <a:r>
              <a:rPr lang="en-US" dirty="0"/>
              <a:t>Subtext</a:t>
            </a:r>
          </a:p>
          <a:p>
            <a:pPr lvl="0"/>
            <a:r>
              <a:rPr lang="en-US" dirty="0"/>
              <a:t>Edit paragraph text</a:t>
            </a:r>
          </a:p>
          <a:p>
            <a:pPr lvl="1"/>
            <a:r>
              <a:rPr lang="en-US" dirty="0"/>
              <a:t>Subtext</a:t>
            </a:r>
          </a:p>
          <a:p>
            <a:pPr lvl="1"/>
            <a:r>
              <a:rPr lang="en-US" dirty="0"/>
              <a:t>Subtext</a:t>
            </a:r>
          </a:p>
          <a:p>
            <a:pPr lvl="0"/>
            <a:r>
              <a:rPr lang="en-US" dirty="0"/>
              <a:t>Paragraph</a:t>
            </a:r>
          </a:p>
        </p:txBody>
      </p:sp>
      <p:sp>
        <p:nvSpPr>
          <p:cNvPr id="15" name="Text Placeholder 2">
            <a:extLst>
              <a:ext uri="{FF2B5EF4-FFF2-40B4-BE49-F238E27FC236}">
                <a16:creationId xmlns:a16="http://schemas.microsoft.com/office/drawing/2014/main" id="{6DDD829C-063B-8643-AA50-576F88A2C7DC}"/>
              </a:ext>
            </a:extLst>
          </p:cNvPr>
          <p:cNvSpPr>
            <a:spLocks noGrp="1"/>
          </p:cNvSpPr>
          <p:nvPr>
            <p:ph type="body" idx="19" hasCustomPrompt="1"/>
          </p:nvPr>
        </p:nvSpPr>
        <p:spPr>
          <a:xfrm>
            <a:off x="6567052" y="1821076"/>
            <a:ext cx="4510967" cy="338075"/>
          </a:xfrm>
        </p:spPr>
        <p:txBody>
          <a:bodyPr lIns="0" anchor="t" anchorCtr="0">
            <a:noAutofit/>
          </a:bodyPr>
          <a:lstStyle>
            <a:lvl1pPr marL="0" indent="0" algn="ctr">
              <a:buNone/>
              <a:defRPr sz="2000" b="1">
                <a:solidFill>
                  <a:srgbClr val="FFFFFF"/>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Item 2</a:t>
            </a:r>
          </a:p>
        </p:txBody>
      </p:sp>
    </p:spTree>
    <p:extLst>
      <p:ext uri="{BB962C8B-B14F-4D97-AF65-F5344CB8AC3E}">
        <p14:creationId xmlns:p14="http://schemas.microsoft.com/office/powerpoint/2010/main" val="40786563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pic>
        <p:nvPicPr>
          <p:cNvPr id="16" name="Picture 15" descr="A tree with a mountain in the background&#10;&#10;Description automatically generated">
            <a:extLst>
              <a:ext uri="{FF2B5EF4-FFF2-40B4-BE49-F238E27FC236}">
                <a16:creationId xmlns:a16="http://schemas.microsoft.com/office/drawing/2014/main" id="{198033F5-A7AB-4D4D-8164-81957E21CD25}"/>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7449" b="56608"/>
          <a:stretch/>
        </p:blipFill>
        <p:spPr>
          <a:xfrm>
            <a:off x="1" y="4393029"/>
            <a:ext cx="12192000" cy="2464971"/>
          </a:xfrm>
          <a:prstGeom prst="rect">
            <a:avLst/>
          </a:prstGeom>
        </p:spPr>
      </p:pic>
      <p:pic>
        <p:nvPicPr>
          <p:cNvPr id="18" name="Picture 17">
            <a:extLst>
              <a:ext uri="{FF2B5EF4-FFF2-40B4-BE49-F238E27FC236}">
                <a16:creationId xmlns:a16="http://schemas.microsoft.com/office/drawing/2014/main" id="{25625E33-67B8-7B45-8767-81C302DD91BB}"/>
              </a:ext>
            </a:extLst>
          </p:cNvPr>
          <p:cNvPicPr>
            <a:picLocks noChangeAspect="1"/>
          </p:cNvPicPr>
          <p:nvPr userDrawn="1"/>
        </p:nvPicPr>
        <p:blipFill>
          <a:blip r:embed="rId3"/>
          <a:stretch>
            <a:fillRect/>
          </a:stretch>
        </p:blipFill>
        <p:spPr>
          <a:xfrm>
            <a:off x="402442" y="6279301"/>
            <a:ext cx="2695177" cy="400274"/>
          </a:xfrm>
          <a:prstGeom prst="rect">
            <a:avLst/>
          </a:prstGeom>
        </p:spPr>
      </p:pic>
      <p:sp>
        <p:nvSpPr>
          <p:cNvPr id="28" name="Rectangle 27">
            <a:extLst>
              <a:ext uri="{FF2B5EF4-FFF2-40B4-BE49-F238E27FC236}">
                <a16:creationId xmlns:a16="http://schemas.microsoft.com/office/drawing/2014/main" id="{03BEA259-F210-5F48-A3D9-66C9379A9BC8}"/>
              </a:ext>
            </a:extLst>
          </p:cNvPr>
          <p:cNvSpPr/>
          <p:nvPr userDrawn="1"/>
        </p:nvSpPr>
        <p:spPr>
          <a:xfrm>
            <a:off x="6285273" y="1530567"/>
            <a:ext cx="5090088" cy="4213578"/>
          </a:xfrm>
          <a:prstGeom prst="rect">
            <a:avLst/>
          </a:prstGeom>
          <a:solidFill>
            <a:schemeClr val="bg2"/>
          </a:solidFill>
          <a:ln>
            <a:noFill/>
          </a:ln>
          <a:effectLst>
            <a:outerShdw blurRad="127000" dist="127000" dir="2400000" algn="ctr" rotWithShape="0">
              <a:schemeClr val="tx1">
                <a:alpha val="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50800" dist="241300" dir="2700000" sx="103000" sy="103000" algn="tl" rotWithShape="0">
                  <a:schemeClr val="tx1">
                    <a:alpha val="40000"/>
                  </a:schemeClr>
                </a:outerShdw>
              </a:effectLst>
            </a:endParaRPr>
          </a:p>
        </p:txBody>
      </p:sp>
      <p:sp>
        <p:nvSpPr>
          <p:cNvPr id="3" name="Rectangle 2">
            <a:extLst>
              <a:ext uri="{FF2B5EF4-FFF2-40B4-BE49-F238E27FC236}">
                <a16:creationId xmlns:a16="http://schemas.microsoft.com/office/drawing/2014/main" id="{C1B4D5B7-B917-8D47-9E0C-95E9C86DDF14}"/>
              </a:ext>
            </a:extLst>
          </p:cNvPr>
          <p:cNvSpPr/>
          <p:nvPr userDrawn="1"/>
        </p:nvSpPr>
        <p:spPr>
          <a:xfrm>
            <a:off x="859760" y="1540353"/>
            <a:ext cx="5090088" cy="4213578"/>
          </a:xfrm>
          <a:prstGeom prst="rect">
            <a:avLst/>
          </a:prstGeom>
          <a:solidFill>
            <a:schemeClr val="bg2"/>
          </a:solidFill>
          <a:ln>
            <a:noFill/>
          </a:ln>
          <a:effectLst>
            <a:outerShdw blurRad="127000" dist="127000" dir="2400000" algn="ctr" rotWithShape="0">
              <a:schemeClr val="tx1">
                <a:alpha val="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50800" dist="241300" dir="2700000" sx="103000" sy="103000" algn="tl" rotWithShape="0">
                  <a:schemeClr val="tx1">
                    <a:alpha val="40000"/>
                  </a:schemeClr>
                </a:outerShdw>
              </a:effectLst>
            </a:endParaRPr>
          </a:p>
        </p:txBody>
      </p:sp>
      <p:sp>
        <p:nvSpPr>
          <p:cNvPr id="20" name="Rectangle 19">
            <a:extLst>
              <a:ext uri="{FF2B5EF4-FFF2-40B4-BE49-F238E27FC236}">
                <a16:creationId xmlns:a16="http://schemas.microsoft.com/office/drawing/2014/main" id="{9BA05E68-DF9F-6C49-ADB2-0C74AC83AB13}"/>
              </a:ext>
            </a:extLst>
          </p:cNvPr>
          <p:cNvSpPr/>
          <p:nvPr userDrawn="1"/>
        </p:nvSpPr>
        <p:spPr>
          <a:xfrm>
            <a:off x="859759" y="1538923"/>
            <a:ext cx="5090088" cy="92604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10DAEB3C-A6EA-D74F-B7D1-E82432927633}"/>
              </a:ext>
            </a:extLst>
          </p:cNvPr>
          <p:cNvSpPr/>
          <p:nvPr userDrawn="1"/>
        </p:nvSpPr>
        <p:spPr>
          <a:xfrm>
            <a:off x="6278820" y="1538923"/>
            <a:ext cx="5090088" cy="92604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p:cNvSpPr>
            <a:spLocks noGrp="1"/>
          </p:cNvSpPr>
          <p:nvPr>
            <p:ph type="title" hasCustomPrompt="1"/>
          </p:nvPr>
        </p:nvSpPr>
        <p:spPr>
          <a:xfrm>
            <a:off x="859760" y="205004"/>
            <a:ext cx="10515600" cy="1325563"/>
          </a:xfrm>
          <a:prstGeom prst="rect">
            <a:avLst/>
          </a:prstGeom>
        </p:spPr>
        <p:txBody>
          <a:bodyPr lIns="0">
            <a:noAutofit/>
          </a:bodyPr>
          <a:lstStyle>
            <a:lvl1pPr algn="ctr">
              <a:defRPr sz="3600" b="1" cap="none">
                <a:solidFill>
                  <a:schemeClr val="accent3"/>
                </a:solidFill>
                <a:latin typeface="+mj-lt"/>
              </a:defRPr>
            </a:lvl1pPr>
          </a:lstStyle>
          <a:p>
            <a:r>
              <a:rPr lang="en-US" dirty="0"/>
              <a:t>Click to Edit Text</a:t>
            </a:r>
          </a:p>
        </p:txBody>
      </p:sp>
      <p:sp>
        <p:nvSpPr>
          <p:cNvPr id="29" name="Content Placeholder 3">
            <a:extLst>
              <a:ext uri="{FF2B5EF4-FFF2-40B4-BE49-F238E27FC236}">
                <a16:creationId xmlns:a16="http://schemas.microsoft.com/office/drawing/2014/main" id="{CB6EB58B-72AD-4102-B762-F5B3A57B5307}"/>
              </a:ext>
            </a:extLst>
          </p:cNvPr>
          <p:cNvSpPr>
            <a:spLocks noGrp="1"/>
          </p:cNvSpPr>
          <p:nvPr>
            <p:ph sz="half" idx="2" hasCustomPrompt="1"/>
          </p:nvPr>
        </p:nvSpPr>
        <p:spPr>
          <a:xfrm>
            <a:off x="1177811" y="2594179"/>
            <a:ext cx="4467615" cy="2931980"/>
          </a:xfrm>
        </p:spPr>
        <p:txBody>
          <a:bodyPr lIns="0">
            <a:noAutofit/>
          </a:bodyPr>
          <a:lstStyle>
            <a:lvl1pPr marL="342900" marR="0" indent="-342900" algn="l" defTabSz="914400" rtl="0" eaLnBrk="1" fontAlgn="auto" latinLnBrk="0" hangingPunct="1">
              <a:lnSpc>
                <a:spcPts val="2220"/>
              </a:lnSpc>
              <a:spcBef>
                <a:spcPts val="0"/>
              </a:spcBef>
              <a:spcAft>
                <a:spcPts val="600"/>
              </a:spcAft>
              <a:buClr>
                <a:schemeClr val="accent3"/>
              </a:buClr>
              <a:buSzPct val="110000"/>
              <a:buFont typeface="Arial" panose="020B0604020202020204" pitchFamily="34" charset="0"/>
              <a:buChar char="•"/>
              <a:tabLst/>
              <a:defRPr sz="2000" b="0">
                <a:solidFill>
                  <a:schemeClr val="tx1"/>
                </a:solidFill>
              </a:defRPr>
            </a:lvl1pPr>
            <a:lvl2pPr marL="742950" indent="-285750">
              <a:buClr>
                <a:schemeClr val="accent3"/>
              </a:buClr>
              <a:buSzPct val="75000"/>
              <a:buFont typeface="Courier New" panose="02070309020205020404" pitchFamily="49" charset="0"/>
              <a:buChar char="o"/>
              <a:defRPr sz="1800"/>
            </a:lvl2pPr>
            <a:lvl3pPr marL="914400" indent="0">
              <a:buClr>
                <a:schemeClr val="accent3"/>
              </a:buClr>
              <a:buNone/>
              <a:defRPr sz="1600"/>
            </a:lvl3pPr>
            <a:lvl4pPr marL="1371600" indent="0">
              <a:buClr>
                <a:schemeClr val="accent3"/>
              </a:buClr>
              <a:buNone/>
              <a:defRPr sz="1600"/>
            </a:lvl4pPr>
            <a:lvl5pPr marL="1828800" indent="0">
              <a:buClr>
                <a:schemeClr val="accent3"/>
              </a:buClr>
              <a:buNone/>
              <a:defRPr sz="1600"/>
            </a:lvl5pPr>
          </a:lstStyle>
          <a:p>
            <a:pPr lvl="0"/>
            <a:r>
              <a:rPr lang="en-US" dirty="0"/>
              <a:t>Edit paragraph text</a:t>
            </a:r>
          </a:p>
          <a:p>
            <a:pPr lvl="0"/>
            <a:r>
              <a:rPr lang="en-US" dirty="0"/>
              <a:t>Edit paragraph text</a:t>
            </a:r>
          </a:p>
          <a:p>
            <a:pPr lvl="1"/>
            <a:r>
              <a:rPr lang="en-US" dirty="0"/>
              <a:t>Subtext</a:t>
            </a:r>
          </a:p>
          <a:p>
            <a:pPr lvl="0"/>
            <a:r>
              <a:rPr lang="en-US" dirty="0"/>
              <a:t>Edit paragraph text</a:t>
            </a:r>
          </a:p>
          <a:p>
            <a:pPr lvl="1"/>
            <a:r>
              <a:rPr lang="en-US" dirty="0"/>
              <a:t>Subtext</a:t>
            </a:r>
          </a:p>
          <a:p>
            <a:pPr lvl="1"/>
            <a:r>
              <a:rPr lang="en-US" dirty="0"/>
              <a:t>Subtext</a:t>
            </a:r>
          </a:p>
          <a:p>
            <a:pPr lvl="0"/>
            <a:r>
              <a:rPr lang="en-US" dirty="0"/>
              <a:t>Paragraph</a:t>
            </a:r>
          </a:p>
        </p:txBody>
      </p:sp>
      <p:sp>
        <p:nvSpPr>
          <p:cNvPr id="13" name="Text Placeholder 2">
            <a:extLst>
              <a:ext uri="{FF2B5EF4-FFF2-40B4-BE49-F238E27FC236}">
                <a16:creationId xmlns:a16="http://schemas.microsoft.com/office/drawing/2014/main" id="{5B219898-8EA8-8647-A0F6-6EC3072D8E9E}"/>
              </a:ext>
            </a:extLst>
          </p:cNvPr>
          <p:cNvSpPr>
            <a:spLocks noGrp="1"/>
          </p:cNvSpPr>
          <p:nvPr>
            <p:ph type="body" idx="12" hasCustomPrompt="1"/>
          </p:nvPr>
        </p:nvSpPr>
        <p:spPr>
          <a:xfrm>
            <a:off x="1177811" y="1821076"/>
            <a:ext cx="4467615" cy="300943"/>
          </a:xfrm>
        </p:spPr>
        <p:txBody>
          <a:bodyPr lIns="0" anchor="t" anchorCtr="0">
            <a:noAutofit/>
          </a:bodyPr>
          <a:lstStyle>
            <a:lvl1pPr marL="0" indent="0" algn="ctr">
              <a:buNone/>
              <a:defRPr sz="2000" b="1">
                <a:solidFill>
                  <a:srgbClr val="FFFFFF"/>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Item 1</a:t>
            </a:r>
          </a:p>
        </p:txBody>
      </p:sp>
      <p:sp>
        <p:nvSpPr>
          <p:cNvPr id="17" name="Content Placeholder 3">
            <a:extLst>
              <a:ext uri="{FF2B5EF4-FFF2-40B4-BE49-F238E27FC236}">
                <a16:creationId xmlns:a16="http://schemas.microsoft.com/office/drawing/2014/main" id="{A1E6C716-B41D-004B-ACCE-D6E23FF4F9F4}"/>
              </a:ext>
            </a:extLst>
          </p:cNvPr>
          <p:cNvSpPr>
            <a:spLocks noGrp="1"/>
          </p:cNvSpPr>
          <p:nvPr>
            <p:ph sz="half" idx="21" hasCustomPrompt="1"/>
          </p:nvPr>
        </p:nvSpPr>
        <p:spPr>
          <a:xfrm>
            <a:off x="6567051" y="2594179"/>
            <a:ext cx="4467615" cy="2931980"/>
          </a:xfrm>
        </p:spPr>
        <p:txBody>
          <a:bodyPr lIns="0">
            <a:noAutofit/>
          </a:bodyPr>
          <a:lstStyle>
            <a:lvl1pPr marL="342900" marR="0" indent="-342900" algn="l" defTabSz="914400" rtl="0" eaLnBrk="1" fontAlgn="auto" latinLnBrk="0" hangingPunct="1">
              <a:lnSpc>
                <a:spcPts val="2220"/>
              </a:lnSpc>
              <a:spcBef>
                <a:spcPts val="0"/>
              </a:spcBef>
              <a:spcAft>
                <a:spcPts val="600"/>
              </a:spcAft>
              <a:buClr>
                <a:schemeClr val="accent3"/>
              </a:buClr>
              <a:buSzPct val="110000"/>
              <a:buFont typeface="Arial" panose="020B0604020202020204" pitchFamily="34" charset="0"/>
              <a:buChar char="•"/>
              <a:tabLst/>
              <a:defRPr sz="2000" b="0">
                <a:solidFill>
                  <a:schemeClr val="tx1"/>
                </a:solidFill>
              </a:defRPr>
            </a:lvl1pPr>
            <a:lvl2pPr marL="742950" indent="-285750">
              <a:buClr>
                <a:schemeClr val="accent3"/>
              </a:buClr>
              <a:buSzPct val="75000"/>
              <a:buFont typeface="Courier New" panose="02070309020205020404" pitchFamily="49" charset="0"/>
              <a:buChar char="o"/>
              <a:defRPr sz="1800"/>
            </a:lvl2pPr>
            <a:lvl3pPr marL="914400" indent="0">
              <a:buClr>
                <a:schemeClr val="accent3"/>
              </a:buClr>
              <a:buNone/>
              <a:defRPr sz="1600"/>
            </a:lvl3pPr>
            <a:lvl4pPr marL="1371600" indent="0">
              <a:buClr>
                <a:schemeClr val="accent3"/>
              </a:buClr>
              <a:buNone/>
              <a:defRPr sz="1600"/>
            </a:lvl4pPr>
            <a:lvl5pPr marL="1828800" indent="0">
              <a:buClr>
                <a:schemeClr val="accent3"/>
              </a:buClr>
              <a:buNone/>
              <a:defRPr sz="1600"/>
            </a:lvl5pPr>
          </a:lstStyle>
          <a:p>
            <a:pPr lvl="0"/>
            <a:r>
              <a:rPr lang="en-US" dirty="0"/>
              <a:t>Edit paragraph text</a:t>
            </a:r>
          </a:p>
          <a:p>
            <a:pPr lvl="0"/>
            <a:r>
              <a:rPr lang="en-US" dirty="0"/>
              <a:t>Edit paragraph text</a:t>
            </a:r>
          </a:p>
          <a:p>
            <a:pPr lvl="1"/>
            <a:r>
              <a:rPr lang="en-US" dirty="0"/>
              <a:t>Subtext</a:t>
            </a:r>
          </a:p>
          <a:p>
            <a:pPr lvl="0"/>
            <a:r>
              <a:rPr lang="en-US" dirty="0"/>
              <a:t>Edit paragraph text</a:t>
            </a:r>
          </a:p>
          <a:p>
            <a:pPr lvl="1"/>
            <a:r>
              <a:rPr lang="en-US" dirty="0"/>
              <a:t>Subtext</a:t>
            </a:r>
          </a:p>
          <a:p>
            <a:pPr lvl="1"/>
            <a:r>
              <a:rPr lang="en-US" dirty="0"/>
              <a:t>Subtext</a:t>
            </a:r>
          </a:p>
          <a:p>
            <a:pPr lvl="0"/>
            <a:r>
              <a:rPr lang="en-US" dirty="0"/>
              <a:t>Paragraph</a:t>
            </a:r>
          </a:p>
        </p:txBody>
      </p:sp>
      <p:sp>
        <p:nvSpPr>
          <p:cNvPr id="15" name="Text Placeholder 2">
            <a:extLst>
              <a:ext uri="{FF2B5EF4-FFF2-40B4-BE49-F238E27FC236}">
                <a16:creationId xmlns:a16="http://schemas.microsoft.com/office/drawing/2014/main" id="{6DDD829C-063B-8643-AA50-576F88A2C7DC}"/>
              </a:ext>
            </a:extLst>
          </p:cNvPr>
          <p:cNvSpPr>
            <a:spLocks noGrp="1"/>
          </p:cNvSpPr>
          <p:nvPr>
            <p:ph type="body" idx="19" hasCustomPrompt="1"/>
          </p:nvPr>
        </p:nvSpPr>
        <p:spPr>
          <a:xfrm>
            <a:off x="6567052" y="1821076"/>
            <a:ext cx="4510967" cy="338075"/>
          </a:xfrm>
        </p:spPr>
        <p:txBody>
          <a:bodyPr lIns="0" anchor="t" anchorCtr="0">
            <a:noAutofit/>
          </a:bodyPr>
          <a:lstStyle>
            <a:lvl1pPr marL="0" indent="0" algn="ctr">
              <a:buNone/>
              <a:defRPr sz="2000" b="1">
                <a:solidFill>
                  <a:srgbClr val="FFFFFF"/>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Item 2</a:t>
            </a:r>
          </a:p>
        </p:txBody>
      </p:sp>
    </p:spTree>
    <p:extLst>
      <p:ext uri="{BB962C8B-B14F-4D97-AF65-F5344CB8AC3E}">
        <p14:creationId xmlns:p14="http://schemas.microsoft.com/office/powerpoint/2010/main" val="67874923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Image and Text">
    <p:spTree>
      <p:nvGrpSpPr>
        <p:cNvPr id="1" name=""/>
        <p:cNvGrpSpPr/>
        <p:nvPr/>
      </p:nvGrpSpPr>
      <p:grpSpPr>
        <a:xfrm>
          <a:off x="0" y="0"/>
          <a:ext cx="0" cy="0"/>
          <a:chOff x="0" y="0"/>
          <a:chExt cx="0" cy="0"/>
        </a:xfrm>
      </p:grpSpPr>
      <p:sp>
        <p:nvSpPr>
          <p:cNvPr id="21" name="Text Placeholder 2">
            <a:extLst>
              <a:ext uri="{FF2B5EF4-FFF2-40B4-BE49-F238E27FC236}">
                <a16:creationId xmlns:a16="http://schemas.microsoft.com/office/drawing/2014/main" id="{FA870ED0-BBBD-4C74-B4FC-5A9A3DC89D1E}"/>
              </a:ext>
            </a:extLst>
          </p:cNvPr>
          <p:cNvSpPr>
            <a:spLocks noGrp="1"/>
          </p:cNvSpPr>
          <p:nvPr>
            <p:ph type="body" idx="18" hasCustomPrompt="1"/>
          </p:nvPr>
        </p:nvSpPr>
        <p:spPr>
          <a:xfrm>
            <a:off x="6398582" y="1775226"/>
            <a:ext cx="4976780" cy="511531"/>
          </a:xfrm>
        </p:spPr>
        <p:txBody>
          <a:bodyPr anchor="t" anchorCtr="0">
            <a:noAutofit/>
          </a:bodyPr>
          <a:lstStyle>
            <a:lvl1pPr marL="0" indent="0">
              <a:buNone/>
              <a:defRPr sz="2000" b="1">
                <a:solidFill>
                  <a:schemeClr val="accent2"/>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sub-heading</a:t>
            </a:r>
          </a:p>
        </p:txBody>
      </p:sp>
      <p:sp>
        <p:nvSpPr>
          <p:cNvPr id="22" name="Text Placeholder 2">
            <a:extLst>
              <a:ext uri="{FF2B5EF4-FFF2-40B4-BE49-F238E27FC236}">
                <a16:creationId xmlns:a16="http://schemas.microsoft.com/office/drawing/2014/main" id="{C1C898F8-FF84-4F0C-8FA2-1B1B3A150EC8}"/>
              </a:ext>
            </a:extLst>
          </p:cNvPr>
          <p:cNvSpPr>
            <a:spLocks noGrp="1"/>
          </p:cNvSpPr>
          <p:nvPr>
            <p:ph type="body" idx="19" hasCustomPrompt="1"/>
          </p:nvPr>
        </p:nvSpPr>
        <p:spPr>
          <a:xfrm>
            <a:off x="6398582" y="2459533"/>
            <a:ext cx="4976780" cy="3341195"/>
          </a:xfrm>
        </p:spPr>
        <p:txBody>
          <a:bodyPr>
            <a:noAutofit/>
          </a:bodyPr>
          <a:lstStyle>
            <a:lvl1pPr marL="0" indent="0">
              <a:lnSpc>
                <a:spcPts val="2220"/>
              </a:lnSpc>
              <a:spcBef>
                <a:spcPts val="0"/>
              </a:spcBef>
              <a:buFont typeface="Arial" panose="020B0604020202020204" pitchFamily="34" charset="0"/>
              <a:buNone/>
              <a:defRPr sz="2000">
                <a:solidFill>
                  <a:schemeClr val="tx1"/>
                </a:solidFill>
              </a:defRPr>
            </a:lvl1pPr>
            <a:lvl2pPr marL="573088" indent="-342900">
              <a:buFont typeface="Arial" panose="020B0604020202020204" pitchFamily="34" charset="0"/>
              <a:buChar char="•"/>
              <a:defRPr sz="2000">
                <a:solidFill>
                  <a:schemeClr val="tx1"/>
                </a:solidFill>
              </a:defRPr>
            </a:lvl2pPr>
            <a:lvl3pPr marL="1027112" indent="-342900">
              <a:buFont typeface="Arial" panose="020B0604020202020204" pitchFamily="34" charset="0"/>
              <a:buChar char="•"/>
              <a:defRPr sz="1800">
                <a:solidFill>
                  <a:schemeClr val="tx1"/>
                </a:solidFill>
              </a:defRPr>
            </a:lvl3pPr>
            <a:lvl4pPr marL="1376363" indent="-231775">
              <a:buFont typeface="Arial" panose="020B0604020202020204" pitchFamily="34" charset="0"/>
              <a:buChar char="•"/>
              <a:defRPr sz="1400">
                <a:solidFill>
                  <a:schemeClr val="tx1"/>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paragraph text</a:t>
            </a:r>
          </a:p>
          <a:p>
            <a:pPr lvl="1"/>
            <a:r>
              <a:rPr lang="en-US" dirty="0"/>
              <a:t>Edit paragraph text</a:t>
            </a:r>
          </a:p>
          <a:p>
            <a:pPr lvl="2"/>
            <a:r>
              <a:rPr lang="en-US" dirty="0"/>
              <a:t>Subtext</a:t>
            </a:r>
          </a:p>
          <a:p>
            <a:pPr lvl="0"/>
            <a:endParaRPr lang="en-US" dirty="0"/>
          </a:p>
        </p:txBody>
      </p:sp>
      <p:sp>
        <p:nvSpPr>
          <p:cNvPr id="13" name="Text Placeholder 24">
            <a:extLst>
              <a:ext uri="{FF2B5EF4-FFF2-40B4-BE49-F238E27FC236}">
                <a16:creationId xmlns:a16="http://schemas.microsoft.com/office/drawing/2014/main" id="{CC945862-FDC9-A44C-B9B1-14B3C651EEAA}"/>
              </a:ext>
            </a:extLst>
          </p:cNvPr>
          <p:cNvSpPr>
            <a:spLocks noGrp="1"/>
          </p:cNvSpPr>
          <p:nvPr>
            <p:ph type="body" sz="quarter" idx="20"/>
          </p:nvPr>
        </p:nvSpPr>
        <p:spPr>
          <a:xfrm>
            <a:off x="6398581" y="2280273"/>
            <a:ext cx="1532467" cy="46038"/>
          </a:xfrm>
          <a:solidFill>
            <a:schemeClr val="accent1"/>
          </a:solidFill>
          <a:ln>
            <a:noFill/>
          </a:ln>
        </p:spPr>
        <p:txBody>
          <a:bodyPr lIns="0">
            <a:noAutofit/>
          </a:bodyPr>
          <a:lstStyle>
            <a:lvl1pPr marL="0" indent="0">
              <a:buNone/>
              <a:defRPr sz="100">
                <a:noFill/>
              </a:defRPr>
            </a:lvl1pPr>
          </a:lstStyle>
          <a:p>
            <a:pPr lvl="0"/>
            <a:endParaRPr lang="en-US" dirty="0"/>
          </a:p>
        </p:txBody>
      </p:sp>
      <p:sp>
        <p:nvSpPr>
          <p:cNvPr id="15" name="Picture Placeholder 12">
            <a:extLst>
              <a:ext uri="{FF2B5EF4-FFF2-40B4-BE49-F238E27FC236}">
                <a16:creationId xmlns:a16="http://schemas.microsoft.com/office/drawing/2014/main" id="{4301ECF2-022A-4095-A78B-F3FBCFF202BC}"/>
              </a:ext>
            </a:extLst>
          </p:cNvPr>
          <p:cNvSpPr>
            <a:spLocks noGrp="1"/>
          </p:cNvSpPr>
          <p:nvPr>
            <p:ph type="pic" sz="quarter" idx="16"/>
          </p:nvPr>
        </p:nvSpPr>
        <p:spPr>
          <a:xfrm>
            <a:off x="848212" y="1850231"/>
            <a:ext cx="4821068" cy="3877571"/>
          </a:xfrm>
          <a:prstGeom prst="rect">
            <a:avLst/>
          </a:prstGeom>
          <a:solidFill>
            <a:schemeClr val="accent1"/>
          </a:solidFill>
          <a:ln>
            <a:noFill/>
          </a:ln>
        </p:spPr>
        <p:txBody>
          <a:bodyPr rtlCol="0">
            <a:noAutofit/>
          </a:bodyPr>
          <a:lstStyle>
            <a:lvl1pPr marL="0" indent="0">
              <a:buNone/>
              <a:defRPr sz="1400"/>
            </a:lvl1pPr>
          </a:lstStyle>
          <a:p>
            <a:pPr lvl="0"/>
            <a:r>
              <a:rPr lang="en-US" noProof="0"/>
              <a:t>Click icon to add picture</a:t>
            </a:r>
            <a:endParaRPr lang="en-JM" noProof="0" dirty="0"/>
          </a:p>
        </p:txBody>
      </p:sp>
      <p:sp>
        <p:nvSpPr>
          <p:cNvPr id="16" name="Title 1">
            <a:extLst>
              <a:ext uri="{FF2B5EF4-FFF2-40B4-BE49-F238E27FC236}">
                <a16:creationId xmlns:a16="http://schemas.microsoft.com/office/drawing/2014/main" id="{E58AECA6-C52B-4937-A9B2-3F889619191C}"/>
              </a:ext>
            </a:extLst>
          </p:cNvPr>
          <p:cNvSpPr>
            <a:spLocks noGrp="1"/>
          </p:cNvSpPr>
          <p:nvPr>
            <p:ph type="title" hasCustomPrompt="1"/>
          </p:nvPr>
        </p:nvSpPr>
        <p:spPr>
          <a:xfrm>
            <a:off x="859760" y="280728"/>
            <a:ext cx="10515600" cy="1325563"/>
          </a:xfrm>
          <a:prstGeom prst="rect">
            <a:avLst/>
          </a:prstGeom>
        </p:spPr>
        <p:txBody>
          <a:bodyPr lIns="0">
            <a:noAutofit/>
          </a:bodyPr>
          <a:lstStyle>
            <a:lvl1pPr>
              <a:defRPr sz="3600" b="1" cap="none">
                <a:solidFill>
                  <a:schemeClr val="accent3"/>
                </a:solidFill>
                <a:latin typeface="+mj-lt"/>
              </a:defRPr>
            </a:lvl1pPr>
          </a:lstStyle>
          <a:p>
            <a:r>
              <a:rPr lang="en-US" dirty="0"/>
              <a:t>Click to Edit Text</a:t>
            </a:r>
          </a:p>
        </p:txBody>
      </p:sp>
      <p:sp>
        <p:nvSpPr>
          <p:cNvPr id="9" name="Rectangle 8">
            <a:extLst>
              <a:ext uri="{FF2B5EF4-FFF2-40B4-BE49-F238E27FC236}">
                <a16:creationId xmlns:a16="http://schemas.microsoft.com/office/drawing/2014/main" id="{19221E01-273A-3A40-9143-D240B759E95A}"/>
              </a:ext>
            </a:extLst>
          </p:cNvPr>
          <p:cNvSpPr/>
          <p:nvPr userDrawn="1"/>
        </p:nvSpPr>
        <p:spPr>
          <a:xfrm>
            <a:off x="0" y="6100876"/>
            <a:ext cx="12192000" cy="75712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483A15C9-1A48-D64B-8350-14D6D53F111F}"/>
              </a:ext>
            </a:extLst>
          </p:cNvPr>
          <p:cNvPicPr>
            <a:picLocks noChangeAspect="1"/>
          </p:cNvPicPr>
          <p:nvPr userDrawn="1"/>
        </p:nvPicPr>
        <p:blipFill>
          <a:blip r:embed="rId2"/>
          <a:stretch>
            <a:fillRect/>
          </a:stretch>
        </p:blipFill>
        <p:spPr>
          <a:xfrm>
            <a:off x="402442" y="6279301"/>
            <a:ext cx="2695177" cy="400274"/>
          </a:xfrm>
          <a:prstGeom prst="rect">
            <a:avLst/>
          </a:prstGeom>
        </p:spPr>
      </p:pic>
    </p:spTree>
    <p:extLst>
      <p:ext uri="{BB962C8B-B14F-4D97-AF65-F5344CB8AC3E}">
        <p14:creationId xmlns:p14="http://schemas.microsoft.com/office/powerpoint/2010/main" val="39995666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ection Slide 1">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F5D778B-409D-BD4D-9393-E0E8FCAC136C}"/>
              </a:ext>
            </a:extLst>
          </p:cNvPr>
          <p:cNvSpPr/>
          <p:nvPr userDrawn="1"/>
        </p:nvSpPr>
        <p:spPr>
          <a:xfrm>
            <a:off x="0" y="0"/>
            <a:ext cx="12192000" cy="6858000"/>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A7D4438-D0EC-2143-B6A5-21AAF9B6099B}"/>
              </a:ext>
            </a:extLst>
          </p:cNvPr>
          <p:cNvSpPr/>
          <p:nvPr userDrawn="1"/>
        </p:nvSpPr>
        <p:spPr>
          <a:xfrm>
            <a:off x="0" y="6100876"/>
            <a:ext cx="12192000" cy="75712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A20A414B-D135-A743-A5B0-CCD73C01CD89}"/>
              </a:ext>
            </a:extLst>
          </p:cNvPr>
          <p:cNvPicPr>
            <a:picLocks noChangeAspect="1"/>
          </p:cNvPicPr>
          <p:nvPr userDrawn="1"/>
        </p:nvPicPr>
        <p:blipFill>
          <a:blip r:embed="rId2"/>
          <a:stretch>
            <a:fillRect/>
          </a:stretch>
        </p:blipFill>
        <p:spPr>
          <a:xfrm>
            <a:off x="402442" y="6279301"/>
            <a:ext cx="2695177" cy="400274"/>
          </a:xfrm>
          <a:prstGeom prst="rect">
            <a:avLst/>
          </a:prstGeom>
        </p:spPr>
      </p:pic>
      <p:sp>
        <p:nvSpPr>
          <p:cNvPr id="10" name="Title 1">
            <a:extLst>
              <a:ext uri="{FF2B5EF4-FFF2-40B4-BE49-F238E27FC236}">
                <a16:creationId xmlns:a16="http://schemas.microsoft.com/office/drawing/2014/main" id="{59B05234-ECDB-1D43-9C48-A6DAE9EB1EE2}"/>
              </a:ext>
            </a:extLst>
          </p:cNvPr>
          <p:cNvSpPr>
            <a:spLocks noGrp="1"/>
          </p:cNvSpPr>
          <p:nvPr>
            <p:ph type="title" hasCustomPrompt="1"/>
          </p:nvPr>
        </p:nvSpPr>
        <p:spPr>
          <a:xfrm>
            <a:off x="2977897" y="2145741"/>
            <a:ext cx="6236207" cy="1574655"/>
          </a:xfrm>
          <a:prstGeom prst="rect">
            <a:avLst/>
          </a:prstGeom>
          <a:noFill/>
          <a:ln w="38100">
            <a:noFill/>
          </a:ln>
        </p:spPr>
        <p:txBody>
          <a:bodyPr anchor="ctr">
            <a:noAutofit/>
          </a:bodyPr>
          <a:lstStyle>
            <a:lvl1pPr algn="ctr">
              <a:defRPr sz="4400" b="1" cap="none">
                <a:solidFill>
                  <a:schemeClr val="bg1"/>
                </a:solidFill>
                <a:latin typeface="+mj-lt"/>
              </a:defRPr>
            </a:lvl1pPr>
          </a:lstStyle>
          <a:p>
            <a:r>
              <a:rPr lang="en-US" dirty="0"/>
              <a:t>Section Divider </a:t>
            </a:r>
            <a:br>
              <a:rPr lang="en-US" dirty="0"/>
            </a:br>
            <a:r>
              <a:rPr lang="en-US" dirty="0"/>
              <a:t>Slider</a:t>
            </a:r>
          </a:p>
        </p:txBody>
      </p:sp>
    </p:spTree>
    <p:extLst>
      <p:ext uri="{BB962C8B-B14F-4D97-AF65-F5344CB8AC3E}">
        <p14:creationId xmlns:p14="http://schemas.microsoft.com/office/powerpoint/2010/main" val="257741764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ection Slide 2">
    <p:spTree>
      <p:nvGrpSpPr>
        <p:cNvPr id="1" name=""/>
        <p:cNvGrpSpPr/>
        <p:nvPr/>
      </p:nvGrpSpPr>
      <p:grpSpPr>
        <a:xfrm>
          <a:off x="0" y="0"/>
          <a:ext cx="0" cy="0"/>
          <a:chOff x="0" y="0"/>
          <a:chExt cx="0" cy="0"/>
        </a:xfrm>
      </p:grpSpPr>
      <p:pic>
        <p:nvPicPr>
          <p:cNvPr id="5" name="Picture 4" descr="A person standing in front of a mountain&#10;&#10;Description automatically generated">
            <a:extLst>
              <a:ext uri="{FF2B5EF4-FFF2-40B4-BE49-F238E27FC236}">
                <a16:creationId xmlns:a16="http://schemas.microsoft.com/office/drawing/2014/main" id="{FA8F1CEF-BF34-0944-BE75-C6AFF8CB5F9B}"/>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flipH="1">
            <a:off x="0" y="-2"/>
            <a:ext cx="3415358" cy="6873985"/>
          </a:xfrm>
          <a:prstGeom prst="rect">
            <a:avLst/>
          </a:prstGeom>
        </p:spPr>
      </p:pic>
      <p:sp>
        <p:nvSpPr>
          <p:cNvPr id="15" name="Text Placeholder 2"/>
          <p:cNvSpPr>
            <a:spLocks noGrp="1"/>
          </p:cNvSpPr>
          <p:nvPr>
            <p:ph type="body" idx="11" hasCustomPrompt="1"/>
          </p:nvPr>
        </p:nvSpPr>
        <p:spPr>
          <a:xfrm>
            <a:off x="3916426" y="4120790"/>
            <a:ext cx="6740398" cy="400294"/>
          </a:xfrm>
          <a:prstGeom prst="rect">
            <a:avLst/>
          </a:prstGeom>
        </p:spPr>
        <p:txBody>
          <a:bodyPr lIns="0" anchor="t">
            <a:noAutofit/>
          </a:bodyPr>
          <a:lstStyle>
            <a:lvl1pPr marL="0" indent="0">
              <a:buNone/>
              <a:defRPr sz="2000" b="1">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16" name="Title 1">
            <a:extLst>
              <a:ext uri="{FF2B5EF4-FFF2-40B4-BE49-F238E27FC236}">
                <a16:creationId xmlns:a16="http://schemas.microsoft.com/office/drawing/2014/main" id="{71414C0B-2F82-43FD-99C8-5A0AD4C95AE1}"/>
              </a:ext>
            </a:extLst>
          </p:cNvPr>
          <p:cNvSpPr>
            <a:spLocks noGrp="1"/>
          </p:cNvSpPr>
          <p:nvPr>
            <p:ph type="title" hasCustomPrompt="1"/>
          </p:nvPr>
        </p:nvSpPr>
        <p:spPr>
          <a:xfrm>
            <a:off x="3916427" y="1954052"/>
            <a:ext cx="6740398" cy="1868648"/>
          </a:xfrm>
          <a:prstGeom prst="rect">
            <a:avLst/>
          </a:prstGeom>
          <a:noFill/>
          <a:ln w="38100">
            <a:noFill/>
          </a:ln>
        </p:spPr>
        <p:txBody>
          <a:bodyPr anchor="ctr" anchorCtr="0">
            <a:noAutofit/>
          </a:bodyPr>
          <a:lstStyle>
            <a:lvl1pPr algn="l">
              <a:defRPr sz="4000" b="1" cap="none" baseline="0">
                <a:solidFill>
                  <a:schemeClr val="accent3"/>
                </a:solidFill>
                <a:latin typeface="+mj-lt"/>
              </a:defRPr>
            </a:lvl1pPr>
          </a:lstStyle>
          <a:p>
            <a:r>
              <a:rPr lang="en-US" dirty="0"/>
              <a:t>Section Divider Slide</a:t>
            </a:r>
          </a:p>
        </p:txBody>
      </p:sp>
      <p:pic>
        <p:nvPicPr>
          <p:cNvPr id="9" name="Picture 8">
            <a:extLst>
              <a:ext uri="{FF2B5EF4-FFF2-40B4-BE49-F238E27FC236}">
                <a16:creationId xmlns:a16="http://schemas.microsoft.com/office/drawing/2014/main" id="{9C889008-8281-DD48-9DFC-366A3E910E01}"/>
              </a:ext>
            </a:extLst>
          </p:cNvPr>
          <p:cNvPicPr>
            <a:picLocks noChangeAspect="1"/>
          </p:cNvPicPr>
          <p:nvPr userDrawn="1"/>
        </p:nvPicPr>
        <p:blipFill>
          <a:blip r:embed="rId3"/>
          <a:stretch>
            <a:fillRect/>
          </a:stretch>
        </p:blipFill>
        <p:spPr>
          <a:xfrm>
            <a:off x="461770" y="6103408"/>
            <a:ext cx="2491818" cy="370072"/>
          </a:xfrm>
          <a:prstGeom prst="rect">
            <a:avLst/>
          </a:prstGeom>
        </p:spPr>
      </p:pic>
    </p:spTree>
    <p:extLst>
      <p:ext uri="{BB962C8B-B14F-4D97-AF65-F5344CB8AC3E}">
        <p14:creationId xmlns:p14="http://schemas.microsoft.com/office/powerpoint/2010/main" val="22772990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ingle Colum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6866742-D754-A64B-859A-0D870EABFD59}"/>
              </a:ext>
            </a:extLst>
          </p:cNvPr>
          <p:cNvSpPr/>
          <p:nvPr userDrawn="1"/>
        </p:nvSpPr>
        <p:spPr>
          <a:xfrm>
            <a:off x="0" y="6100876"/>
            <a:ext cx="12192000" cy="75712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865632" y="280728"/>
            <a:ext cx="10515600" cy="1325563"/>
          </a:xfrm>
          <a:prstGeom prst="rect">
            <a:avLst/>
          </a:prstGeom>
        </p:spPr>
        <p:txBody>
          <a:bodyPr lIns="0">
            <a:noAutofit/>
          </a:bodyPr>
          <a:lstStyle>
            <a:lvl1pPr>
              <a:defRPr sz="3600" b="1" cap="none">
                <a:solidFill>
                  <a:schemeClr val="accent3"/>
                </a:solidFill>
                <a:latin typeface="+mj-lt"/>
              </a:defRPr>
            </a:lvl1pPr>
          </a:lstStyle>
          <a:p>
            <a:r>
              <a:rPr lang="en-US" dirty="0"/>
              <a:t>Click to Edit Text</a:t>
            </a:r>
          </a:p>
        </p:txBody>
      </p:sp>
      <p:sp>
        <p:nvSpPr>
          <p:cNvPr id="15" name="Text Placeholder 2">
            <a:extLst>
              <a:ext uri="{FF2B5EF4-FFF2-40B4-BE49-F238E27FC236}">
                <a16:creationId xmlns:a16="http://schemas.microsoft.com/office/drawing/2014/main" id="{EAE6310C-173C-4C26-8C5F-7E10485FF7A9}"/>
              </a:ext>
            </a:extLst>
          </p:cNvPr>
          <p:cNvSpPr>
            <a:spLocks noGrp="1"/>
          </p:cNvSpPr>
          <p:nvPr>
            <p:ph type="body" idx="12" hasCustomPrompt="1"/>
          </p:nvPr>
        </p:nvSpPr>
        <p:spPr>
          <a:xfrm>
            <a:off x="859761" y="1749072"/>
            <a:ext cx="10527515" cy="511531"/>
          </a:xfrm>
        </p:spPr>
        <p:txBody>
          <a:bodyPr lIns="0" anchor="t" anchorCtr="0">
            <a:noAutofit/>
          </a:bodyPr>
          <a:lstStyle>
            <a:lvl1pPr marL="0" indent="0">
              <a:buNone/>
              <a:defRPr sz="2000" b="1">
                <a:solidFill>
                  <a:schemeClr val="accent2"/>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sub-title text</a:t>
            </a:r>
          </a:p>
        </p:txBody>
      </p:sp>
      <p:sp>
        <p:nvSpPr>
          <p:cNvPr id="16" name="Text Placeholder 2">
            <a:extLst>
              <a:ext uri="{FF2B5EF4-FFF2-40B4-BE49-F238E27FC236}">
                <a16:creationId xmlns:a16="http://schemas.microsoft.com/office/drawing/2014/main" id="{144B45E8-F179-4ACE-91B3-86C4023CAE9E}"/>
              </a:ext>
            </a:extLst>
          </p:cNvPr>
          <p:cNvSpPr>
            <a:spLocks noGrp="1"/>
          </p:cNvSpPr>
          <p:nvPr>
            <p:ph type="body" idx="17" hasCustomPrompt="1"/>
          </p:nvPr>
        </p:nvSpPr>
        <p:spPr>
          <a:xfrm>
            <a:off x="847848" y="2369874"/>
            <a:ext cx="10527515" cy="3394503"/>
          </a:xfrm>
        </p:spPr>
        <p:txBody>
          <a:bodyPr lIns="0">
            <a:noAutofit/>
          </a:bodyPr>
          <a:lstStyle>
            <a:lvl1pPr marL="0" indent="0">
              <a:lnSpc>
                <a:spcPts val="2260"/>
              </a:lnSpc>
              <a:spcBef>
                <a:spcPts val="0"/>
              </a:spcBef>
              <a:spcAft>
                <a:spcPts val="600"/>
              </a:spcAft>
              <a:buFont typeface="Arial" panose="020B0604020202020204" pitchFamily="34" charset="0"/>
              <a:buNone/>
              <a:defRPr sz="2000">
                <a:solidFill>
                  <a:schemeClr val="tx1"/>
                </a:solidFill>
              </a:defRPr>
            </a:lvl1pPr>
            <a:lvl2pPr marL="573088" indent="-342900">
              <a:lnSpc>
                <a:spcPts val="1660"/>
              </a:lnSpc>
              <a:spcAft>
                <a:spcPts val="600"/>
              </a:spcAft>
              <a:buFont typeface="Arial" panose="020B0604020202020204" pitchFamily="34" charset="0"/>
              <a:buChar char="•"/>
              <a:defRPr sz="1800">
                <a:solidFill>
                  <a:schemeClr val="tx1"/>
                </a:solidFill>
              </a:defRPr>
            </a:lvl2pPr>
            <a:lvl3pPr marL="1027112" indent="-342900">
              <a:lnSpc>
                <a:spcPts val="1660"/>
              </a:lnSpc>
              <a:spcAft>
                <a:spcPts val="600"/>
              </a:spcAft>
              <a:buFont typeface="Arial" panose="020B0604020202020204" pitchFamily="34" charset="0"/>
              <a:buChar char="•"/>
              <a:defRPr sz="1800">
                <a:solidFill>
                  <a:schemeClr val="tx1"/>
                </a:solidFill>
              </a:defRPr>
            </a:lvl3pPr>
            <a:lvl4pPr marL="1376363" indent="-231775">
              <a:lnSpc>
                <a:spcPts val="1660"/>
              </a:lnSpc>
              <a:spcAft>
                <a:spcPts val="600"/>
              </a:spcAft>
              <a:buFont typeface="Arial" panose="020B0604020202020204" pitchFamily="34" charset="0"/>
              <a:buChar char="•"/>
              <a:defRPr sz="1800">
                <a:solidFill>
                  <a:schemeClr val="tx1"/>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paragraph text</a:t>
            </a:r>
          </a:p>
          <a:p>
            <a:pPr lvl="1"/>
            <a:r>
              <a:rPr lang="en-US" dirty="0"/>
              <a:t>Edit paragraph text</a:t>
            </a:r>
          </a:p>
          <a:p>
            <a:pPr lvl="2"/>
            <a:r>
              <a:rPr lang="en-US" dirty="0"/>
              <a:t>Subtext</a:t>
            </a:r>
          </a:p>
        </p:txBody>
      </p:sp>
      <p:sp>
        <p:nvSpPr>
          <p:cNvPr id="25" name="Text Placeholder 24">
            <a:extLst>
              <a:ext uri="{FF2B5EF4-FFF2-40B4-BE49-F238E27FC236}">
                <a16:creationId xmlns:a16="http://schemas.microsoft.com/office/drawing/2014/main" id="{76A1655B-CB2C-DE42-AC03-FB6A7C77F823}"/>
              </a:ext>
            </a:extLst>
          </p:cNvPr>
          <p:cNvSpPr>
            <a:spLocks noGrp="1"/>
          </p:cNvSpPr>
          <p:nvPr>
            <p:ph type="body" sz="quarter" idx="18"/>
          </p:nvPr>
        </p:nvSpPr>
        <p:spPr>
          <a:xfrm>
            <a:off x="859761" y="2189162"/>
            <a:ext cx="1532467" cy="46038"/>
          </a:xfrm>
          <a:solidFill>
            <a:schemeClr val="accent1"/>
          </a:solidFill>
          <a:ln>
            <a:noFill/>
          </a:ln>
        </p:spPr>
        <p:txBody>
          <a:bodyPr lIns="0">
            <a:noAutofit/>
          </a:bodyPr>
          <a:lstStyle>
            <a:lvl1pPr marL="0" indent="0">
              <a:buNone/>
              <a:defRPr sz="100">
                <a:noFill/>
              </a:defRPr>
            </a:lvl1pPr>
          </a:lstStyle>
          <a:p>
            <a:pPr lvl="0"/>
            <a:endParaRPr lang="en-US" dirty="0"/>
          </a:p>
        </p:txBody>
      </p:sp>
      <p:pic>
        <p:nvPicPr>
          <p:cNvPr id="10" name="Picture 9">
            <a:extLst>
              <a:ext uri="{FF2B5EF4-FFF2-40B4-BE49-F238E27FC236}">
                <a16:creationId xmlns:a16="http://schemas.microsoft.com/office/drawing/2014/main" id="{04BE28EF-E86A-3F45-87EC-11B32ED6A565}"/>
              </a:ext>
            </a:extLst>
          </p:cNvPr>
          <p:cNvPicPr>
            <a:picLocks noChangeAspect="1"/>
          </p:cNvPicPr>
          <p:nvPr userDrawn="1"/>
        </p:nvPicPr>
        <p:blipFill>
          <a:blip r:embed="rId2"/>
          <a:stretch>
            <a:fillRect/>
          </a:stretch>
        </p:blipFill>
        <p:spPr>
          <a:xfrm>
            <a:off x="402442" y="6279301"/>
            <a:ext cx="2695177" cy="400274"/>
          </a:xfrm>
          <a:prstGeom prst="rect">
            <a:avLst/>
          </a:prstGeom>
        </p:spPr>
      </p:pic>
    </p:spTree>
    <p:extLst>
      <p:ext uri="{BB962C8B-B14F-4D97-AF65-F5344CB8AC3E}">
        <p14:creationId xmlns:p14="http://schemas.microsoft.com/office/powerpoint/2010/main" val="205050319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Section Slide 2">
    <p:spTree>
      <p:nvGrpSpPr>
        <p:cNvPr id="1" name=""/>
        <p:cNvGrpSpPr/>
        <p:nvPr/>
      </p:nvGrpSpPr>
      <p:grpSpPr>
        <a:xfrm>
          <a:off x="0" y="0"/>
          <a:ext cx="0" cy="0"/>
          <a:chOff x="0" y="0"/>
          <a:chExt cx="0" cy="0"/>
        </a:xfrm>
      </p:grpSpPr>
      <p:pic>
        <p:nvPicPr>
          <p:cNvPr id="3" name="Picture 2" descr="A picture containing person, outdoor, person&#10;&#10;Description automatically generated">
            <a:extLst>
              <a:ext uri="{FF2B5EF4-FFF2-40B4-BE49-F238E27FC236}">
                <a16:creationId xmlns:a16="http://schemas.microsoft.com/office/drawing/2014/main" id="{C830E459-D024-48C2-BC54-5FD1BCF2766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1974" r="20013"/>
          <a:stretch/>
        </p:blipFill>
        <p:spPr>
          <a:xfrm>
            <a:off x="0" y="-2"/>
            <a:ext cx="3415358" cy="6858000"/>
          </a:xfrm>
          <a:prstGeom prst="rect">
            <a:avLst/>
          </a:prstGeom>
        </p:spPr>
      </p:pic>
      <p:sp>
        <p:nvSpPr>
          <p:cNvPr id="15" name="Text Placeholder 2"/>
          <p:cNvSpPr>
            <a:spLocks noGrp="1"/>
          </p:cNvSpPr>
          <p:nvPr>
            <p:ph type="body" idx="11" hasCustomPrompt="1"/>
          </p:nvPr>
        </p:nvSpPr>
        <p:spPr>
          <a:xfrm>
            <a:off x="3916426" y="4120790"/>
            <a:ext cx="6740398" cy="400294"/>
          </a:xfrm>
          <a:prstGeom prst="rect">
            <a:avLst/>
          </a:prstGeom>
        </p:spPr>
        <p:txBody>
          <a:bodyPr lIns="0" anchor="t">
            <a:noAutofit/>
          </a:bodyPr>
          <a:lstStyle>
            <a:lvl1pPr marL="0" indent="0">
              <a:buNone/>
              <a:defRPr sz="2000" b="1">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16" name="Title 1">
            <a:extLst>
              <a:ext uri="{FF2B5EF4-FFF2-40B4-BE49-F238E27FC236}">
                <a16:creationId xmlns:a16="http://schemas.microsoft.com/office/drawing/2014/main" id="{71414C0B-2F82-43FD-99C8-5A0AD4C95AE1}"/>
              </a:ext>
            </a:extLst>
          </p:cNvPr>
          <p:cNvSpPr>
            <a:spLocks noGrp="1"/>
          </p:cNvSpPr>
          <p:nvPr>
            <p:ph type="title" hasCustomPrompt="1"/>
          </p:nvPr>
        </p:nvSpPr>
        <p:spPr>
          <a:xfrm>
            <a:off x="3916427" y="1954052"/>
            <a:ext cx="6740398" cy="1868648"/>
          </a:xfrm>
          <a:prstGeom prst="rect">
            <a:avLst/>
          </a:prstGeom>
          <a:noFill/>
          <a:ln w="38100">
            <a:noFill/>
          </a:ln>
        </p:spPr>
        <p:txBody>
          <a:bodyPr anchor="ctr" anchorCtr="0">
            <a:noAutofit/>
          </a:bodyPr>
          <a:lstStyle>
            <a:lvl1pPr algn="l">
              <a:defRPr sz="4000" b="1" cap="none" baseline="0">
                <a:solidFill>
                  <a:schemeClr val="accent3"/>
                </a:solidFill>
                <a:latin typeface="+mj-lt"/>
              </a:defRPr>
            </a:lvl1pPr>
          </a:lstStyle>
          <a:p>
            <a:r>
              <a:rPr lang="en-US" dirty="0"/>
              <a:t>Section Divider Slide</a:t>
            </a:r>
          </a:p>
        </p:txBody>
      </p:sp>
      <p:pic>
        <p:nvPicPr>
          <p:cNvPr id="9" name="Picture 8">
            <a:extLst>
              <a:ext uri="{FF2B5EF4-FFF2-40B4-BE49-F238E27FC236}">
                <a16:creationId xmlns:a16="http://schemas.microsoft.com/office/drawing/2014/main" id="{9C889008-8281-DD48-9DFC-366A3E910E01}"/>
              </a:ext>
            </a:extLst>
          </p:cNvPr>
          <p:cNvPicPr>
            <a:picLocks noChangeAspect="1"/>
          </p:cNvPicPr>
          <p:nvPr userDrawn="1"/>
        </p:nvPicPr>
        <p:blipFill>
          <a:blip r:embed="rId3"/>
          <a:stretch>
            <a:fillRect/>
          </a:stretch>
        </p:blipFill>
        <p:spPr>
          <a:xfrm>
            <a:off x="461770" y="6103408"/>
            <a:ext cx="2491818" cy="370072"/>
          </a:xfrm>
          <a:prstGeom prst="rect">
            <a:avLst/>
          </a:prstGeom>
        </p:spPr>
      </p:pic>
    </p:spTree>
    <p:extLst>
      <p:ext uri="{BB962C8B-B14F-4D97-AF65-F5344CB8AC3E}">
        <p14:creationId xmlns:p14="http://schemas.microsoft.com/office/powerpoint/2010/main" val="350939017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Section Slide 3">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B8D154A-76B1-452D-9757-B19CFA469D3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1710" r="20276"/>
          <a:stretch/>
        </p:blipFill>
        <p:spPr>
          <a:xfrm>
            <a:off x="0" y="0"/>
            <a:ext cx="3415358" cy="6858000"/>
          </a:xfrm>
          <a:prstGeom prst="rect">
            <a:avLst/>
          </a:prstGeom>
        </p:spPr>
      </p:pic>
      <p:sp>
        <p:nvSpPr>
          <p:cNvPr id="15" name="Text Placeholder 2"/>
          <p:cNvSpPr>
            <a:spLocks noGrp="1"/>
          </p:cNvSpPr>
          <p:nvPr>
            <p:ph type="body" idx="11" hasCustomPrompt="1"/>
          </p:nvPr>
        </p:nvSpPr>
        <p:spPr>
          <a:xfrm>
            <a:off x="3916426" y="4120790"/>
            <a:ext cx="6740398" cy="400294"/>
          </a:xfrm>
          <a:prstGeom prst="rect">
            <a:avLst/>
          </a:prstGeom>
        </p:spPr>
        <p:txBody>
          <a:bodyPr lIns="0" anchor="t">
            <a:noAutofit/>
          </a:bodyPr>
          <a:lstStyle>
            <a:lvl1pPr marL="0" indent="0">
              <a:buNone/>
              <a:defRPr sz="2000" b="1">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16" name="Title 1">
            <a:extLst>
              <a:ext uri="{FF2B5EF4-FFF2-40B4-BE49-F238E27FC236}">
                <a16:creationId xmlns:a16="http://schemas.microsoft.com/office/drawing/2014/main" id="{71414C0B-2F82-43FD-99C8-5A0AD4C95AE1}"/>
              </a:ext>
            </a:extLst>
          </p:cNvPr>
          <p:cNvSpPr>
            <a:spLocks noGrp="1"/>
          </p:cNvSpPr>
          <p:nvPr>
            <p:ph type="title" hasCustomPrompt="1"/>
          </p:nvPr>
        </p:nvSpPr>
        <p:spPr>
          <a:xfrm>
            <a:off x="3916427" y="1954052"/>
            <a:ext cx="6740398" cy="1868648"/>
          </a:xfrm>
          <a:prstGeom prst="rect">
            <a:avLst/>
          </a:prstGeom>
          <a:noFill/>
          <a:ln w="38100">
            <a:noFill/>
          </a:ln>
        </p:spPr>
        <p:txBody>
          <a:bodyPr anchor="ctr" anchorCtr="0">
            <a:noAutofit/>
          </a:bodyPr>
          <a:lstStyle>
            <a:lvl1pPr algn="l">
              <a:defRPr sz="4000" b="1" cap="none" baseline="0">
                <a:solidFill>
                  <a:schemeClr val="accent3"/>
                </a:solidFill>
                <a:latin typeface="+mj-lt"/>
              </a:defRPr>
            </a:lvl1pPr>
          </a:lstStyle>
          <a:p>
            <a:r>
              <a:rPr lang="en-US" dirty="0"/>
              <a:t>Section Divider Slide</a:t>
            </a:r>
          </a:p>
        </p:txBody>
      </p:sp>
      <p:pic>
        <p:nvPicPr>
          <p:cNvPr id="9" name="Picture 8">
            <a:extLst>
              <a:ext uri="{FF2B5EF4-FFF2-40B4-BE49-F238E27FC236}">
                <a16:creationId xmlns:a16="http://schemas.microsoft.com/office/drawing/2014/main" id="{9C889008-8281-DD48-9DFC-366A3E910E01}"/>
              </a:ext>
            </a:extLst>
          </p:cNvPr>
          <p:cNvPicPr>
            <a:picLocks noChangeAspect="1"/>
          </p:cNvPicPr>
          <p:nvPr userDrawn="1"/>
        </p:nvPicPr>
        <p:blipFill>
          <a:blip r:embed="rId3"/>
          <a:stretch>
            <a:fillRect/>
          </a:stretch>
        </p:blipFill>
        <p:spPr>
          <a:xfrm>
            <a:off x="461770" y="6103408"/>
            <a:ext cx="2491818" cy="370072"/>
          </a:xfrm>
          <a:prstGeom prst="rect">
            <a:avLst/>
          </a:prstGeom>
        </p:spPr>
      </p:pic>
    </p:spTree>
    <p:extLst>
      <p:ext uri="{BB962C8B-B14F-4D97-AF65-F5344CB8AC3E}">
        <p14:creationId xmlns:p14="http://schemas.microsoft.com/office/powerpoint/2010/main" val="313635364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ection Slide 4">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754374F-97BE-4F30-8E68-5BF0D27C075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279" r="7279"/>
          <a:stretch/>
        </p:blipFill>
        <p:spPr>
          <a:xfrm>
            <a:off x="0" y="0"/>
            <a:ext cx="12192000" cy="6858000"/>
          </a:xfrm>
          <a:prstGeom prst="rect">
            <a:avLst/>
          </a:prstGeom>
        </p:spPr>
      </p:pic>
      <p:pic>
        <p:nvPicPr>
          <p:cNvPr id="9" name="Picture 8">
            <a:extLst>
              <a:ext uri="{FF2B5EF4-FFF2-40B4-BE49-F238E27FC236}">
                <a16:creationId xmlns:a16="http://schemas.microsoft.com/office/drawing/2014/main" id="{9C889008-8281-DD48-9DFC-366A3E910E01}"/>
              </a:ext>
            </a:extLst>
          </p:cNvPr>
          <p:cNvPicPr>
            <a:picLocks noChangeAspect="1"/>
          </p:cNvPicPr>
          <p:nvPr userDrawn="1"/>
        </p:nvPicPr>
        <p:blipFill>
          <a:blip r:embed="rId3"/>
          <a:stretch>
            <a:fillRect/>
          </a:stretch>
        </p:blipFill>
        <p:spPr>
          <a:xfrm>
            <a:off x="9238412" y="6103408"/>
            <a:ext cx="2491818" cy="370072"/>
          </a:xfrm>
          <a:prstGeom prst="rect">
            <a:avLst/>
          </a:prstGeom>
        </p:spPr>
      </p:pic>
      <p:sp>
        <p:nvSpPr>
          <p:cNvPr id="8" name="Rectangle 7">
            <a:extLst>
              <a:ext uri="{FF2B5EF4-FFF2-40B4-BE49-F238E27FC236}">
                <a16:creationId xmlns:a16="http://schemas.microsoft.com/office/drawing/2014/main" id="{4DF206E6-B1F0-044A-B00C-537FB28685AA}"/>
              </a:ext>
            </a:extLst>
          </p:cNvPr>
          <p:cNvSpPr/>
          <p:nvPr userDrawn="1"/>
        </p:nvSpPr>
        <p:spPr>
          <a:xfrm>
            <a:off x="1" y="2039625"/>
            <a:ext cx="6822572" cy="277874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2">
            <a:extLst>
              <a:ext uri="{FF2B5EF4-FFF2-40B4-BE49-F238E27FC236}">
                <a16:creationId xmlns:a16="http://schemas.microsoft.com/office/drawing/2014/main" id="{00FCA772-C40C-414B-9341-E382593BDB84}"/>
              </a:ext>
            </a:extLst>
          </p:cNvPr>
          <p:cNvSpPr>
            <a:spLocks noGrp="1"/>
          </p:cNvSpPr>
          <p:nvPr>
            <p:ph type="body" idx="11" hasCustomPrompt="1"/>
          </p:nvPr>
        </p:nvSpPr>
        <p:spPr>
          <a:xfrm>
            <a:off x="890118" y="4117463"/>
            <a:ext cx="5932455" cy="400294"/>
          </a:xfrm>
          <a:prstGeom prst="rect">
            <a:avLst/>
          </a:prstGeom>
        </p:spPr>
        <p:txBody>
          <a:bodyPr lIns="0" anchor="t">
            <a:noAutofit/>
          </a:bodyPr>
          <a:lstStyle>
            <a:lvl1pPr marL="0" indent="0">
              <a:buNone/>
              <a:defRPr sz="20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11" name="Title 1">
            <a:extLst>
              <a:ext uri="{FF2B5EF4-FFF2-40B4-BE49-F238E27FC236}">
                <a16:creationId xmlns:a16="http://schemas.microsoft.com/office/drawing/2014/main" id="{066F44E6-A315-4B47-A5B8-E61E3E14E6FD}"/>
              </a:ext>
            </a:extLst>
          </p:cNvPr>
          <p:cNvSpPr>
            <a:spLocks noGrp="1"/>
          </p:cNvSpPr>
          <p:nvPr>
            <p:ph type="title" hasCustomPrompt="1"/>
          </p:nvPr>
        </p:nvSpPr>
        <p:spPr>
          <a:xfrm>
            <a:off x="890120" y="2247899"/>
            <a:ext cx="5606934" cy="1571473"/>
          </a:xfrm>
          <a:prstGeom prst="rect">
            <a:avLst/>
          </a:prstGeom>
          <a:noFill/>
          <a:ln w="38100">
            <a:noFill/>
          </a:ln>
        </p:spPr>
        <p:txBody>
          <a:bodyPr anchor="ctr" anchorCtr="0">
            <a:noAutofit/>
          </a:bodyPr>
          <a:lstStyle>
            <a:lvl1pPr algn="l">
              <a:defRPr sz="4000" b="1" cap="none" baseline="0">
                <a:solidFill>
                  <a:schemeClr val="bg1"/>
                </a:solidFill>
                <a:latin typeface="+mj-lt"/>
              </a:defRPr>
            </a:lvl1pPr>
          </a:lstStyle>
          <a:p>
            <a:r>
              <a:rPr lang="en-US" dirty="0"/>
              <a:t>Section Divider Slide</a:t>
            </a:r>
          </a:p>
        </p:txBody>
      </p:sp>
    </p:spTree>
    <p:extLst>
      <p:ext uri="{BB962C8B-B14F-4D97-AF65-F5344CB8AC3E}">
        <p14:creationId xmlns:p14="http://schemas.microsoft.com/office/powerpoint/2010/main" val="229176618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ection Slide 5">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4F37F9D-AC85-4433-8826-4E479F0953F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370" t="6740" r="3370"/>
          <a:stretch/>
        </p:blipFill>
        <p:spPr>
          <a:xfrm>
            <a:off x="0" y="0"/>
            <a:ext cx="12192000" cy="6858000"/>
          </a:xfrm>
          <a:prstGeom prst="rect">
            <a:avLst/>
          </a:prstGeom>
        </p:spPr>
      </p:pic>
      <p:pic>
        <p:nvPicPr>
          <p:cNvPr id="9" name="Picture 8">
            <a:extLst>
              <a:ext uri="{FF2B5EF4-FFF2-40B4-BE49-F238E27FC236}">
                <a16:creationId xmlns:a16="http://schemas.microsoft.com/office/drawing/2014/main" id="{9C889008-8281-DD48-9DFC-366A3E910E01}"/>
              </a:ext>
            </a:extLst>
          </p:cNvPr>
          <p:cNvPicPr>
            <a:picLocks noChangeAspect="1"/>
          </p:cNvPicPr>
          <p:nvPr userDrawn="1"/>
        </p:nvPicPr>
        <p:blipFill>
          <a:blip r:embed="rId3"/>
          <a:stretch>
            <a:fillRect/>
          </a:stretch>
        </p:blipFill>
        <p:spPr>
          <a:xfrm>
            <a:off x="9238412" y="6103408"/>
            <a:ext cx="2491818" cy="370072"/>
          </a:xfrm>
          <a:prstGeom prst="rect">
            <a:avLst/>
          </a:prstGeom>
        </p:spPr>
      </p:pic>
      <p:sp>
        <p:nvSpPr>
          <p:cNvPr id="8" name="Rectangle 7">
            <a:extLst>
              <a:ext uri="{FF2B5EF4-FFF2-40B4-BE49-F238E27FC236}">
                <a16:creationId xmlns:a16="http://schemas.microsoft.com/office/drawing/2014/main" id="{9182DF58-068B-594F-866D-DAA66C7792AD}"/>
              </a:ext>
            </a:extLst>
          </p:cNvPr>
          <p:cNvSpPr/>
          <p:nvPr userDrawn="1"/>
        </p:nvSpPr>
        <p:spPr>
          <a:xfrm>
            <a:off x="1" y="2039625"/>
            <a:ext cx="6822572" cy="277874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2">
            <a:extLst>
              <a:ext uri="{FF2B5EF4-FFF2-40B4-BE49-F238E27FC236}">
                <a16:creationId xmlns:a16="http://schemas.microsoft.com/office/drawing/2014/main" id="{03E17C04-8E3A-DB43-8962-D5B55E2397DD}"/>
              </a:ext>
            </a:extLst>
          </p:cNvPr>
          <p:cNvSpPr>
            <a:spLocks noGrp="1"/>
          </p:cNvSpPr>
          <p:nvPr>
            <p:ph type="body" idx="11" hasCustomPrompt="1"/>
          </p:nvPr>
        </p:nvSpPr>
        <p:spPr>
          <a:xfrm>
            <a:off x="890118" y="4117463"/>
            <a:ext cx="5932455" cy="400294"/>
          </a:xfrm>
          <a:prstGeom prst="rect">
            <a:avLst/>
          </a:prstGeom>
        </p:spPr>
        <p:txBody>
          <a:bodyPr lIns="0" anchor="t">
            <a:noAutofit/>
          </a:bodyPr>
          <a:lstStyle>
            <a:lvl1pPr marL="0" indent="0">
              <a:buNone/>
              <a:defRPr sz="20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11" name="Title 1">
            <a:extLst>
              <a:ext uri="{FF2B5EF4-FFF2-40B4-BE49-F238E27FC236}">
                <a16:creationId xmlns:a16="http://schemas.microsoft.com/office/drawing/2014/main" id="{0472A6E6-6695-594E-97D8-C193CF215CB2}"/>
              </a:ext>
            </a:extLst>
          </p:cNvPr>
          <p:cNvSpPr>
            <a:spLocks noGrp="1"/>
          </p:cNvSpPr>
          <p:nvPr>
            <p:ph type="title" hasCustomPrompt="1"/>
          </p:nvPr>
        </p:nvSpPr>
        <p:spPr>
          <a:xfrm>
            <a:off x="890120" y="2247899"/>
            <a:ext cx="5606934" cy="1571473"/>
          </a:xfrm>
          <a:prstGeom prst="rect">
            <a:avLst/>
          </a:prstGeom>
          <a:noFill/>
          <a:ln w="38100">
            <a:noFill/>
          </a:ln>
        </p:spPr>
        <p:txBody>
          <a:bodyPr anchor="ctr" anchorCtr="0">
            <a:noAutofit/>
          </a:bodyPr>
          <a:lstStyle>
            <a:lvl1pPr algn="l">
              <a:defRPr sz="4000" b="1" cap="none" baseline="0">
                <a:solidFill>
                  <a:schemeClr val="bg1"/>
                </a:solidFill>
                <a:latin typeface="+mj-lt"/>
              </a:defRPr>
            </a:lvl1pPr>
          </a:lstStyle>
          <a:p>
            <a:r>
              <a:rPr lang="en-US" dirty="0"/>
              <a:t>Section Divider Slide</a:t>
            </a:r>
          </a:p>
        </p:txBody>
      </p:sp>
    </p:spTree>
    <p:extLst>
      <p:ext uri="{BB962C8B-B14F-4D97-AF65-F5344CB8AC3E}">
        <p14:creationId xmlns:p14="http://schemas.microsoft.com/office/powerpoint/2010/main" val="60254928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ection Slide 3">
    <p:spTree>
      <p:nvGrpSpPr>
        <p:cNvPr id="1" name=""/>
        <p:cNvGrpSpPr/>
        <p:nvPr/>
      </p:nvGrpSpPr>
      <p:grpSpPr>
        <a:xfrm>
          <a:off x="0" y="0"/>
          <a:ext cx="0" cy="0"/>
          <a:chOff x="0" y="0"/>
          <a:chExt cx="0" cy="0"/>
        </a:xfrm>
      </p:grpSpPr>
      <p:pic>
        <p:nvPicPr>
          <p:cNvPr id="23" name="Picture 22" descr="A close up of a flower&#10;&#10;Description automatically generated">
            <a:extLst>
              <a:ext uri="{FF2B5EF4-FFF2-40B4-BE49-F238E27FC236}">
                <a16:creationId xmlns:a16="http://schemas.microsoft.com/office/drawing/2014/main" id="{725DF6DD-886C-3346-B429-D0ED9089466E}"/>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flipH="1">
            <a:off x="0" y="0"/>
            <a:ext cx="12192000" cy="6858000"/>
          </a:xfrm>
          <a:prstGeom prst="rect">
            <a:avLst/>
          </a:prstGeom>
        </p:spPr>
      </p:pic>
      <p:pic>
        <p:nvPicPr>
          <p:cNvPr id="9" name="Picture 8">
            <a:extLst>
              <a:ext uri="{FF2B5EF4-FFF2-40B4-BE49-F238E27FC236}">
                <a16:creationId xmlns:a16="http://schemas.microsoft.com/office/drawing/2014/main" id="{9C889008-8281-DD48-9DFC-366A3E910E01}"/>
              </a:ext>
            </a:extLst>
          </p:cNvPr>
          <p:cNvPicPr>
            <a:picLocks noChangeAspect="1"/>
          </p:cNvPicPr>
          <p:nvPr userDrawn="1"/>
        </p:nvPicPr>
        <p:blipFill>
          <a:blip r:embed="rId3"/>
          <a:stretch>
            <a:fillRect/>
          </a:stretch>
        </p:blipFill>
        <p:spPr>
          <a:xfrm>
            <a:off x="9238412" y="6103408"/>
            <a:ext cx="2491818" cy="370072"/>
          </a:xfrm>
          <a:prstGeom prst="rect">
            <a:avLst/>
          </a:prstGeom>
        </p:spPr>
      </p:pic>
      <p:sp>
        <p:nvSpPr>
          <p:cNvPr id="11" name="Rectangle 10">
            <a:extLst>
              <a:ext uri="{FF2B5EF4-FFF2-40B4-BE49-F238E27FC236}">
                <a16:creationId xmlns:a16="http://schemas.microsoft.com/office/drawing/2014/main" id="{3324405E-280F-1548-9726-AEAF980BD51A}"/>
              </a:ext>
            </a:extLst>
          </p:cNvPr>
          <p:cNvSpPr/>
          <p:nvPr userDrawn="1"/>
        </p:nvSpPr>
        <p:spPr>
          <a:xfrm>
            <a:off x="1" y="2039625"/>
            <a:ext cx="6822572" cy="277874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2">
            <a:extLst>
              <a:ext uri="{FF2B5EF4-FFF2-40B4-BE49-F238E27FC236}">
                <a16:creationId xmlns:a16="http://schemas.microsoft.com/office/drawing/2014/main" id="{B1B98957-93DD-4D4D-A609-AC4BCDD3D467}"/>
              </a:ext>
            </a:extLst>
          </p:cNvPr>
          <p:cNvSpPr>
            <a:spLocks noGrp="1"/>
          </p:cNvSpPr>
          <p:nvPr>
            <p:ph type="body" idx="11" hasCustomPrompt="1"/>
          </p:nvPr>
        </p:nvSpPr>
        <p:spPr>
          <a:xfrm>
            <a:off x="890118" y="4117463"/>
            <a:ext cx="5932455" cy="400294"/>
          </a:xfrm>
          <a:prstGeom prst="rect">
            <a:avLst/>
          </a:prstGeom>
        </p:spPr>
        <p:txBody>
          <a:bodyPr lIns="0" anchor="t">
            <a:noAutofit/>
          </a:bodyPr>
          <a:lstStyle>
            <a:lvl1pPr marL="0" indent="0">
              <a:buNone/>
              <a:defRPr sz="20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14" name="Title 1">
            <a:extLst>
              <a:ext uri="{FF2B5EF4-FFF2-40B4-BE49-F238E27FC236}">
                <a16:creationId xmlns:a16="http://schemas.microsoft.com/office/drawing/2014/main" id="{79555B69-8DE9-654D-9555-C520C7DC7534}"/>
              </a:ext>
            </a:extLst>
          </p:cNvPr>
          <p:cNvSpPr>
            <a:spLocks noGrp="1"/>
          </p:cNvSpPr>
          <p:nvPr>
            <p:ph type="title" hasCustomPrompt="1"/>
          </p:nvPr>
        </p:nvSpPr>
        <p:spPr>
          <a:xfrm>
            <a:off x="890120" y="2247899"/>
            <a:ext cx="5606934" cy="1571473"/>
          </a:xfrm>
          <a:prstGeom prst="rect">
            <a:avLst/>
          </a:prstGeom>
          <a:noFill/>
          <a:ln w="38100">
            <a:noFill/>
          </a:ln>
        </p:spPr>
        <p:txBody>
          <a:bodyPr anchor="ctr" anchorCtr="0">
            <a:noAutofit/>
          </a:bodyPr>
          <a:lstStyle>
            <a:lvl1pPr algn="l">
              <a:defRPr sz="4000" b="1" cap="none" baseline="0">
                <a:solidFill>
                  <a:schemeClr val="bg1"/>
                </a:solidFill>
                <a:latin typeface="+mj-lt"/>
              </a:defRPr>
            </a:lvl1pPr>
          </a:lstStyle>
          <a:p>
            <a:r>
              <a:rPr lang="en-US" dirty="0"/>
              <a:t>Section Divider Slide</a:t>
            </a:r>
          </a:p>
        </p:txBody>
      </p:sp>
    </p:spTree>
    <p:extLst>
      <p:ext uri="{BB962C8B-B14F-4D97-AF65-F5344CB8AC3E}">
        <p14:creationId xmlns:p14="http://schemas.microsoft.com/office/powerpoint/2010/main" val="345041062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losing Slide Main">
    <p:spTree>
      <p:nvGrpSpPr>
        <p:cNvPr id="1" name=""/>
        <p:cNvGrpSpPr/>
        <p:nvPr/>
      </p:nvGrpSpPr>
      <p:grpSpPr>
        <a:xfrm>
          <a:off x="0" y="0"/>
          <a:ext cx="0" cy="0"/>
          <a:chOff x="0" y="0"/>
          <a:chExt cx="0" cy="0"/>
        </a:xfrm>
      </p:grpSpPr>
      <p:pic>
        <p:nvPicPr>
          <p:cNvPr id="7" name="Picture 6" descr="A large mountain in the background&#10;&#10;Description automatically generated">
            <a:extLst>
              <a:ext uri="{FF2B5EF4-FFF2-40B4-BE49-F238E27FC236}">
                <a16:creationId xmlns:a16="http://schemas.microsoft.com/office/drawing/2014/main" id="{1DDD7328-519E-B045-ABB7-505E69EB5BB0}"/>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flipH="1">
            <a:off x="0" y="0"/>
            <a:ext cx="12192000" cy="6858000"/>
          </a:xfrm>
          <a:prstGeom prst="rect">
            <a:avLst/>
          </a:prstGeom>
        </p:spPr>
      </p:pic>
      <p:sp>
        <p:nvSpPr>
          <p:cNvPr id="17" name="Rectangle 16">
            <a:extLst>
              <a:ext uri="{FF2B5EF4-FFF2-40B4-BE49-F238E27FC236}">
                <a16:creationId xmlns:a16="http://schemas.microsoft.com/office/drawing/2014/main" id="{41274E01-7A74-0540-88C5-CD64082D3B63}"/>
              </a:ext>
            </a:extLst>
          </p:cNvPr>
          <p:cNvSpPr/>
          <p:nvPr userDrawn="1"/>
        </p:nvSpPr>
        <p:spPr>
          <a:xfrm>
            <a:off x="2594610" y="2039625"/>
            <a:ext cx="7002780" cy="277874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hasCustomPrompt="1"/>
          </p:nvPr>
        </p:nvSpPr>
        <p:spPr>
          <a:xfrm>
            <a:off x="2977896" y="4038756"/>
            <a:ext cx="6236207" cy="358111"/>
          </a:xfrm>
          <a:prstGeom prst="rect">
            <a:avLst/>
          </a:prstGeom>
        </p:spPr>
        <p:txBody>
          <a:bodyPr wrap="square" anchor="ctr">
            <a:spAutoFit/>
          </a:bodyPr>
          <a:lstStyle>
            <a:lvl1pPr marL="0" indent="0" algn="ctr">
              <a:buNone/>
              <a:defRPr sz="1600" b="1" spc="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sub-title</a:t>
            </a:r>
          </a:p>
        </p:txBody>
      </p:sp>
      <p:sp>
        <p:nvSpPr>
          <p:cNvPr id="12" name="Title 1"/>
          <p:cNvSpPr>
            <a:spLocks noGrp="1"/>
          </p:cNvSpPr>
          <p:nvPr>
            <p:ph type="title" hasCustomPrompt="1"/>
          </p:nvPr>
        </p:nvSpPr>
        <p:spPr>
          <a:xfrm>
            <a:off x="2977897" y="2350216"/>
            <a:ext cx="6236207" cy="1236083"/>
          </a:xfrm>
          <a:prstGeom prst="rect">
            <a:avLst/>
          </a:prstGeom>
          <a:noFill/>
          <a:ln w="38100">
            <a:noFill/>
          </a:ln>
        </p:spPr>
        <p:txBody>
          <a:bodyPr anchor="ctr">
            <a:noAutofit/>
          </a:bodyPr>
          <a:lstStyle>
            <a:lvl1pPr algn="ctr">
              <a:defRPr sz="3600" b="1" cap="none">
                <a:solidFill>
                  <a:schemeClr val="bg1"/>
                </a:solidFill>
                <a:latin typeface="+mj-lt"/>
              </a:defRPr>
            </a:lvl1pPr>
          </a:lstStyle>
          <a:p>
            <a:r>
              <a:rPr lang="en-US" dirty="0"/>
              <a:t>Thank you!</a:t>
            </a:r>
          </a:p>
        </p:txBody>
      </p:sp>
      <p:sp>
        <p:nvSpPr>
          <p:cNvPr id="19" name="Text Placeholder 24">
            <a:extLst>
              <a:ext uri="{FF2B5EF4-FFF2-40B4-BE49-F238E27FC236}">
                <a16:creationId xmlns:a16="http://schemas.microsoft.com/office/drawing/2014/main" id="{23A079C1-F95A-8B48-B34F-E096ACCD1855}"/>
              </a:ext>
            </a:extLst>
          </p:cNvPr>
          <p:cNvSpPr>
            <a:spLocks noGrp="1"/>
          </p:cNvSpPr>
          <p:nvPr>
            <p:ph type="body" sz="quarter" idx="18"/>
          </p:nvPr>
        </p:nvSpPr>
        <p:spPr>
          <a:xfrm>
            <a:off x="5329765" y="3780364"/>
            <a:ext cx="1532467" cy="46038"/>
          </a:xfrm>
          <a:solidFill>
            <a:schemeClr val="accent1"/>
          </a:solidFill>
          <a:ln>
            <a:noFill/>
          </a:ln>
        </p:spPr>
        <p:txBody>
          <a:bodyPr lIns="0">
            <a:noAutofit/>
          </a:bodyPr>
          <a:lstStyle>
            <a:lvl1pPr marL="0" indent="0">
              <a:buNone/>
              <a:defRPr sz="100">
                <a:noFill/>
              </a:defRPr>
            </a:lvl1pPr>
          </a:lstStyle>
          <a:p>
            <a:pPr lvl="0"/>
            <a:endParaRPr lang="en-US" dirty="0"/>
          </a:p>
        </p:txBody>
      </p:sp>
      <p:pic>
        <p:nvPicPr>
          <p:cNvPr id="11" name="Picture 10">
            <a:extLst>
              <a:ext uri="{FF2B5EF4-FFF2-40B4-BE49-F238E27FC236}">
                <a16:creationId xmlns:a16="http://schemas.microsoft.com/office/drawing/2014/main" id="{6D749F0B-8B4E-7F4A-9119-EC5966DFD515}"/>
              </a:ext>
            </a:extLst>
          </p:cNvPr>
          <p:cNvPicPr>
            <a:picLocks noChangeAspect="1"/>
          </p:cNvPicPr>
          <p:nvPr userDrawn="1"/>
        </p:nvPicPr>
        <p:blipFill>
          <a:blip r:embed="rId3"/>
          <a:stretch>
            <a:fillRect/>
          </a:stretch>
        </p:blipFill>
        <p:spPr>
          <a:xfrm>
            <a:off x="338329" y="310896"/>
            <a:ext cx="3721608" cy="552714"/>
          </a:xfrm>
          <a:prstGeom prst="rect">
            <a:avLst/>
          </a:prstGeom>
        </p:spPr>
      </p:pic>
    </p:spTree>
    <p:extLst>
      <p:ext uri="{BB962C8B-B14F-4D97-AF65-F5344CB8AC3E}">
        <p14:creationId xmlns:p14="http://schemas.microsoft.com/office/powerpoint/2010/main" val="313037706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losing Slide Basic">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BE981D2-7E32-6849-8083-747B710207F5}"/>
              </a:ext>
            </a:extLst>
          </p:cNvPr>
          <p:cNvSpPr/>
          <p:nvPr userDrawn="1"/>
        </p:nvSpPr>
        <p:spPr>
          <a:xfrm>
            <a:off x="0" y="0"/>
            <a:ext cx="12192000" cy="6858000"/>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ubtitle 2">
            <a:extLst>
              <a:ext uri="{FF2B5EF4-FFF2-40B4-BE49-F238E27FC236}">
                <a16:creationId xmlns:a16="http://schemas.microsoft.com/office/drawing/2014/main" id="{A784ED9B-16D3-9446-9A5D-1757B193CEFF}"/>
              </a:ext>
            </a:extLst>
          </p:cNvPr>
          <p:cNvSpPr>
            <a:spLocks noGrp="1"/>
          </p:cNvSpPr>
          <p:nvPr>
            <p:ph type="subTitle" idx="1" hasCustomPrompt="1"/>
          </p:nvPr>
        </p:nvSpPr>
        <p:spPr>
          <a:xfrm>
            <a:off x="2977896" y="3715653"/>
            <a:ext cx="6236207" cy="358111"/>
          </a:xfrm>
          <a:prstGeom prst="rect">
            <a:avLst/>
          </a:prstGeom>
        </p:spPr>
        <p:txBody>
          <a:bodyPr wrap="square" anchor="ctr">
            <a:spAutoFit/>
          </a:bodyPr>
          <a:lstStyle>
            <a:lvl1pPr marL="0" indent="0" algn="ctr">
              <a:buNone/>
              <a:defRPr sz="1600" b="1" spc="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sub-title</a:t>
            </a:r>
          </a:p>
        </p:txBody>
      </p:sp>
      <p:sp>
        <p:nvSpPr>
          <p:cNvPr id="11" name="Title 1">
            <a:extLst>
              <a:ext uri="{FF2B5EF4-FFF2-40B4-BE49-F238E27FC236}">
                <a16:creationId xmlns:a16="http://schemas.microsoft.com/office/drawing/2014/main" id="{968CA879-8D77-5D4A-9C01-05952445CF3E}"/>
              </a:ext>
            </a:extLst>
          </p:cNvPr>
          <p:cNvSpPr>
            <a:spLocks noGrp="1"/>
          </p:cNvSpPr>
          <p:nvPr>
            <p:ph type="title" hasCustomPrompt="1"/>
          </p:nvPr>
        </p:nvSpPr>
        <p:spPr>
          <a:xfrm>
            <a:off x="2977897" y="1688541"/>
            <a:ext cx="6236207" cy="1574655"/>
          </a:xfrm>
          <a:prstGeom prst="rect">
            <a:avLst/>
          </a:prstGeom>
          <a:noFill/>
          <a:ln w="38100">
            <a:noFill/>
          </a:ln>
        </p:spPr>
        <p:txBody>
          <a:bodyPr anchor="ctr">
            <a:noAutofit/>
          </a:bodyPr>
          <a:lstStyle>
            <a:lvl1pPr algn="ctr">
              <a:defRPr sz="4400" b="1" cap="none">
                <a:solidFill>
                  <a:schemeClr val="bg1"/>
                </a:solidFill>
                <a:latin typeface="+mj-lt"/>
              </a:defRPr>
            </a:lvl1pPr>
          </a:lstStyle>
          <a:p>
            <a:r>
              <a:rPr lang="en-US" dirty="0"/>
              <a:t>Thank you!</a:t>
            </a:r>
          </a:p>
        </p:txBody>
      </p:sp>
      <p:sp>
        <p:nvSpPr>
          <p:cNvPr id="12" name="Text Placeholder 24">
            <a:extLst>
              <a:ext uri="{FF2B5EF4-FFF2-40B4-BE49-F238E27FC236}">
                <a16:creationId xmlns:a16="http://schemas.microsoft.com/office/drawing/2014/main" id="{9EF56F28-482E-A349-BB43-066A83C1F983}"/>
              </a:ext>
            </a:extLst>
          </p:cNvPr>
          <p:cNvSpPr>
            <a:spLocks noGrp="1"/>
          </p:cNvSpPr>
          <p:nvPr>
            <p:ph type="body" sz="quarter" idx="18"/>
          </p:nvPr>
        </p:nvSpPr>
        <p:spPr>
          <a:xfrm>
            <a:off x="5329765" y="3457261"/>
            <a:ext cx="1532467" cy="46038"/>
          </a:xfrm>
          <a:solidFill>
            <a:schemeClr val="accent1"/>
          </a:solidFill>
          <a:ln>
            <a:noFill/>
          </a:ln>
        </p:spPr>
        <p:txBody>
          <a:bodyPr lIns="0">
            <a:noAutofit/>
          </a:bodyPr>
          <a:lstStyle>
            <a:lvl1pPr marL="0" indent="0">
              <a:buNone/>
              <a:defRPr sz="100">
                <a:noFill/>
              </a:defRPr>
            </a:lvl1pPr>
          </a:lstStyle>
          <a:p>
            <a:pPr lvl="0"/>
            <a:endParaRPr lang="en-US" dirty="0"/>
          </a:p>
        </p:txBody>
      </p:sp>
      <p:pic>
        <p:nvPicPr>
          <p:cNvPr id="13" name="Picture 12">
            <a:extLst>
              <a:ext uri="{FF2B5EF4-FFF2-40B4-BE49-F238E27FC236}">
                <a16:creationId xmlns:a16="http://schemas.microsoft.com/office/drawing/2014/main" id="{F23E73C2-4E23-304C-BC5D-EC79B33C3922}"/>
              </a:ext>
            </a:extLst>
          </p:cNvPr>
          <p:cNvPicPr>
            <a:picLocks noChangeAspect="1"/>
          </p:cNvPicPr>
          <p:nvPr userDrawn="1"/>
        </p:nvPicPr>
        <p:blipFill>
          <a:blip r:embed="rId2"/>
          <a:stretch>
            <a:fillRect/>
          </a:stretch>
        </p:blipFill>
        <p:spPr>
          <a:xfrm>
            <a:off x="338329" y="6002944"/>
            <a:ext cx="3721608" cy="552714"/>
          </a:xfrm>
          <a:prstGeom prst="rect">
            <a:avLst/>
          </a:prstGeom>
        </p:spPr>
      </p:pic>
    </p:spTree>
    <p:extLst>
      <p:ext uri="{BB962C8B-B14F-4D97-AF65-F5344CB8AC3E}">
        <p14:creationId xmlns:p14="http://schemas.microsoft.com/office/powerpoint/2010/main" val="194170059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Blank with foot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51FA010-8450-EB4F-8BE7-B7D9A3B9CCB8}"/>
              </a:ext>
            </a:extLst>
          </p:cNvPr>
          <p:cNvSpPr/>
          <p:nvPr userDrawn="1"/>
        </p:nvSpPr>
        <p:spPr>
          <a:xfrm>
            <a:off x="0" y="6100876"/>
            <a:ext cx="12192000" cy="75712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2C2A15E6-36B0-1C43-A32A-6B11C9DE710C}"/>
              </a:ext>
            </a:extLst>
          </p:cNvPr>
          <p:cNvPicPr>
            <a:picLocks noChangeAspect="1"/>
          </p:cNvPicPr>
          <p:nvPr userDrawn="1"/>
        </p:nvPicPr>
        <p:blipFill>
          <a:blip r:embed="rId2"/>
          <a:stretch>
            <a:fillRect/>
          </a:stretch>
        </p:blipFill>
        <p:spPr>
          <a:xfrm>
            <a:off x="402442" y="6279301"/>
            <a:ext cx="2695177" cy="400274"/>
          </a:xfrm>
          <a:prstGeom prst="rect">
            <a:avLst/>
          </a:prstGeom>
        </p:spPr>
      </p:pic>
    </p:spTree>
    <p:extLst>
      <p:ext uri="{BB962C8B-B14F-4D97-AF65-F5344CB8AC3E}">
        <p14:creationId xmlns:p14="http://schemas.microsoft.com/office/powerpoint/2010/main" val="416824169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lank with no foo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7593362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ouble Column">
    <p:spTree>
      <p:nvGrpSpPr>
        <p:cNvPr id="1" name=""/>
        <p:cNvGrpSpPr/>
        <p:nvPr/>
      </p:nvGrpSpPr>
      <p:grpSpPr>
        <a:xfrm>
          <a:off x="0" y="0"/>
          <a:ext cx="0" cy="0"/>
          <a:chOff x="0" y="0"/>
          <a:chExt cx="0" cy="0"/>
        </a:xfrm>
      </p:grpSpPr>
      <p:sp>
        <p:nvSpPr>
          <p:cNvPr id="12" name="Title 1"/>
          <p:cNvSpPr>
            <a:spLocks noGrp="1"/>
          </p:cNvSpPr>
          <p:nvPr>
            <p:ph type="title" hasCustomPrompt="1"/>
          </p:nvPr>
        </p:nvSpPr>
        <p:spPr>
          <a:xfrm>
            <a:off x="859760" y="280728"/>
            <a:ext cx="10515600" cy="1325563"/>
          </a:xfrm>
          <a:prstGeom prst="rect">
            <a:avLst/>
          </a:prstGeom>
        </p:spPr>
        <p:txBody>
          <a:bodyPr lIns="0">
            <a:noAutofit/>
          </a:bodyPr>
          <a:lstStyle>
            <a:lvl1pPr>
              <a:defRPr sz="3600" b="1" cap="none">
                <a:solidFill>
                  <a:schemeClr val="accent3"/>
                </a:solidFill>
                <a:latin typeface="+mj-lt"/>
              </a:defRPr>
            </a:lvl1pPr>
          </a:lstStyle>
          <a:p>
            <a:r>
              <a:rPr lang="en-US" dirty="0"/>
              <a:t>Click to Edit Text</a:t>
            </a:r>
          </a:p>
        </p:txBody>
      </p:sp>
      <p:sp>
        <p:nvSpPr>
          <p:cNvPr id="13" name="Text Placeholder 2">
            <a:extLst>
              <a:ext uri="{FF2B5EF4-FFF2-40B4-BE49-F238E27FC236}">
                <a16:creationId xmlns:a16="http://schemas.microsoft.com/office/drawing/2014/main" id="{5B219898-8EA8-8647-A0F6-6EC3072D8E9E}"/>
              </a:ext>
            </a:extLst>
          </p:cNvPr>
          <p:cNvSpPr>
            <a:spLocks noGrp="1"/>
          </p:cNvSpPr>
          <p:nvPr>
            <p:ph type="body" idx="12" hasCustomPrompt="1"/>
          </p:nvPr>
        </p:nvSpPr>
        <p:spPr>
          <a:xfrm>
            <a:off x="859760" y="1749072"/>
            <a:ext cx="5090088" cy="511531"/>
          </a:xfrm>
        </p:spPr>
        <p:txBody>
          <a:bodyPr lIns="0" anchor="t" anchorCtr="0">
            <a:noAutofit/>
          </a:bodyPr>
          <a:lstStyle>
            <a:lvl1pPr marL="0" indent="0">
              <a:buNone/>
              <a:defRPr sz="2000" b="1">
                <a:solidFill>
                  <a:schemeClr val="accent2"/>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sub-title text</a:t>
            </a:r>
          </a:p>
        </p:txBody>
      </p:sp>
      <p:sp>
        <p:nvSpPr>
          <p:cNvPr id="14" name="Text Placeholder 24">
            <a:extLst>
              <a:ext uri="{FF2B5EF4-FFF2-40B4-BE49-F238E27FC236}">
                <a16:creationId xmlns:a16="http://schemas.microsoft.com/office/drawing/2014/main" id="{85EDEF41-FC12-A742-A071-51AB63B07973}"/>
              </a:ext>
            </a:extLst>
          </p:cNvPr>
          <p:cNvSpPr>
            <a:spLocks noGrp="1"/>
          </p:cNvSpPr>
          <p:nvPr>
            <p:ph type="body" sz="quarter" idx="18"/>
          </p:nvPr>
        </p:nvSpPr>
        <p:spPr>
          <a:xfrm>
            <a:off x="859761" y="2189162"/>
            <a:ext cx="1532467" cy="46038"/>
          </a:xfrm>
          <a:solidFill>
            <a:schemeClr val="accent1"/>
          </a:solidFill>
          <a:ln>
            <a:noFill/>
          </a:ln>
        </p:spPr>
        <p:txBody>
          <a:bodyPr lIns="0">
            <a:noAutofit/>
          </a:bodyPr>
          <a:lstStyle>
            <a:lvl1pPr marL="0" indent="0">
              <a:buNone/>
              <a:defRPr sz="100">
                <a:noFill/>
              </a:defRPr>
            </a:lvl1pPr>
          </a:lstStyle>
          <a:p>
            <a:pPr lvl="0"/>
            <a:endParaRPr lang="en-US" dirty="0"/>
          </a:p>
        </p:txBody>
      </p:sp>
      <p:sp>
        <p:nvSpPr>
          <p:cNvPr id="15" name="Text Placeholder 2">
            <a:extLst>
              <a:ext uri="{FF2B5EF4-FFF2-40B4-BE49-F238E27FC236}">
                <a16:creationId xmlns:a16="http://schemas.microsoft.com/office/drawing/2014/main" id="{6DDD829C-063B-8643-AA50-576F88A2C7DC}"/>
              </a:ext>
            </a:extLst>
          </p:cNvPr>
          <p:cNvSpPr>
            <a:spLocks noGrp="1"/>
          </p:cNvSpPr>
          <p:nvPr>
            <p:ph type="body" idx="19" hasCustomPrompt="1"/>
          </p:nvPr>
        </p:nvSpPr>
        <p:spPr>
          <a:xfrm>
            <a:off x="6278821" y="1749072"/>
            <a:ext cx="5090088" cy="511531"/>
          </a:xfrm>
        </p:spPr>
        <p:txBody>
          <a:bodyPr lIns="0" anchor="t" anchorCtr="0">
            <a:noAutofit/>
          </a:bodyPr>
          <a:lstStyle>
            <a:lvl1pPr marL="0" indent="0">
              <a:buNone/>
              <a:defRPr sz="2000" b="1">
                <a:solidFill>
                  <a:schemeClr val="accent2"/>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sub-title text</a:t>
            </a:r>
          </a:p>
        </p:txBody>
      </p:sp>
      <p:sp>
        <p:nvSpPr>
          <p:cNvPr id="16" name="Text Placeholder 24">
            <a:extLst>
              <a:ext uri="{FF2B5EF4-FFF2-40B4-BE49-F238E27FC236}">
                <a16:creationId xmlns:a16="http://schemas.microsoft.com/office/drawing/2014/main" id="{F158BA51-52E8-DF4B-909E-8CAA63E36865}"/>
              </a:ext>
            </a:extLst>
          </p:cNvPr>
          <p:cNvSpPr>
            <a:spLocks noGrp="1"/>
          </p:cNvSpPr>
          <p:nvPr>
            <p:ph type="body" sz="quarter" idx="20"/>
          </p:nvPr>
        </p:nvSpPr>
        <p:spPr>
          <a:xfrm>
            <a:off x="6278821" y="2189162"/>
            <a:ext cx="1532467" cy="46038"/>
          </a:xfrm>
          <a:solidFill>
            <a:schemeClr val="accent1"/>
          </a:solidFill>
          <a:ln>
            <a:noFill/>
          </a:ln>
        </p:spPr>
        <p:txBody>
          <a:bodyPr lIns="0">
            <a:noAutofit/>
          </a:bodyPr>
          <a:lstStyle>
            <a:lvl1pPr marL="0" indent="0">
              <a:buNone/>
              <a:defRPr sz="100">
                <a:noFill/>
              </a:defRPr>
            </a:lvl1pPr>
          </a:lstStyle>
          <a:p>
            <a:pPr lvl="0"/>
            <a:endParaRPr lang="en-US" dirty="0"/>
          </a:p>
        </p:txBody>
      </p:sp>
      <p:sp>
        <p:nvSpPr>
          <p:cNvPr id="17" name="Content Placeholder 3">
            <a:extLst>
              <a:ext uri="{FF2B5EF4-FFF2-40B4-BE49-F238E27FC236}">
                <a16:creationId xmlns:a16="http://schemas.microsoft.com/office/drawing/2014/main" id="{A3F933A9-4BFC-7240-81D4-E913C7CA9B61}"/>
              </a:ext>
            </a:extLst>
          </p:cNvPr>
          <p:cNvSpPr>
            <a:spLocks noGrp="1"/>
          </p:cNvSpPr>
          <p:nvPr>
            <p:ph sz="half" idx="21" hasCustomPrompt="1"/>
          </p:nvPr>
        </p:nvSpPr>
        <p:spPr>
          <a:xfrm>
            <a:off x="859760" y="2382580"/>
            <a:ext cx="5090088" cy="3356973"/>
          </a:xfrm>
        </p:spPr>
        <p:txBody>
          <a:bodyPr lIns="0">
            <a:noAutofit/>
          </a:bodyPr>
          <a:lstStyle>
            <a:lvl1pPr marL="342900" marR="0" indent="-342900" algn="l" defTabSz="914400" rtl="0" eaLnBrk="1" fontAlgn="auto" latinLnBrk="0" hangingPunct="1">
              <a:lnSpc>
                <a:spcPts val="2220"/>
              </a:lnSpc>
              <a:spcBef>
                <a:spcPts val="0"/>
              </a:spcBef>
              <a:spcAft>
                <a:spcPts val="600"/>
              </a:spcAft>
              <a:buClr>
                <a:schemeClr val="accent3"/>
              </a:buClr>
              <a:buSzPct val="110000"/>
              <a:buFont typeface="Arial" panose="020B0604020202020204" pitchFamily="34" charset="0"/>
              <a:buChar char="•"/>
              <a:tabLst/>
              <a:defRPr sz="2000" b="0">
                <a:solidFill>
                  <a:schemeClr val="tx1"/>
                </a:solidFill>
              </a:defRPr>
            </a:lvl1pPr>
            <a:lvl2pPr marL="742950" indent="-285750">
              <a:buClr>
                <a:schemeClr val="accent3"/>
              </a:buClr>
              <a:buSzPct val="75000"/>
              <a:buFont typeface="Courier New" panose="02070309020205020404" pitchFamily="49" charset="0"/>
              <a:buChar char="o"/>
              <a:defRPr sz="1800"/>
            </a:lvl2pPr>
            <a:lvl3pPr marL="914400" indent="0">
              <a:buClr>
                <a:schemeClr val="accent3"/>
              </a:buClr>
              <a:buNone/>
              <a:defRPr sz="1600"/>
            </a:lvl3pPr>
            <a:lvl4pPr marL="1371600" indent="0">
              <a:buClr>
                <a:schemeClr val="accent3"/>
              </a:buClr>
              <a:buNone/>
              <a:defRPr sz="1600"/>
            </a:lvl4pPr>
            <a:lvl5pPr marL="1828800" indent="0">
              <a:buClr>
                <a:schemeClr val="accent3"/>
              </a:buClr>
              <a:buNone/>
              <a:defRPr sz="1600"/>
            </a:lvl5pPr>
          </a:lstStyle>
          <a:p>
            <a:pPr lvl="0"/>
            <a:r>
              <a:rPr lang="en-US" dirty="0"/>
              <a:t>Edit paragraph text</a:t>
            </a:r>
          </a:p>
          <a:p>
            <a:pPr lvl="0"/>
            <a:r>
              <a:rPr lang="en-US" dirty="0"/>
              <a:t>Edit paragraph text</a:t>
            </a:r>
          </a:p>
          <a:p>
            <a:pPr lvl="1"/>
            <a:r>
              <a:rPr lang="en-US" dirty="0"/>
              <a:t>Subtext</a:t>
            </a:r>
          </a:p>
          <a:p>
            <a:pPr lvl="0"/>
            <a:r>
              <a:rPr lang="en-US" dirty="0"/>
              <a:t>Edit paragraph text</a:t>
            </a:r>
          </a:p>
          <a:p>
            <a:pPr lvl="1"/>
            <a:r>
              <a:rPr lang="en-US" dirty="0"/>
              <a:t>Subtext</a:t>
            </a:r>
          </a:p>
          <a:p>
            <a:pPr lvl="1"/>
            <a:r>
              <a:rPr lang="en-US" dirty="0"/>
              <a:t>Subtext</a:t>
            </a:r>
          </a:p>
          <a:p>
            <a:pPr lvl="0"/>
            <a:r>
              <a:rPr lang="en-US" dirty="0"/>
              <a:t>Paragraph</a:t>
            </a:r>
          </a:p>
        </p:txBody>
      </p:sp>
      <p:sp>
        <p:nvSpPr>
          <p:cNvPr id="19" name="Content Placeholder 3">
            <a:extLst>
              <a:ext uri="{FF2B5EF4-FFF2-40B4-BE49-F238E27FC236}">
                <a16:creationId xmlns:a16="http://schemas.microsoft.com/office/drawing/2014/main" id="{59CC0BDC-488C-CC40-9711-A13A15CCA7F6}"/>
              </a:ext>
            </a:extLst>
          </p:cNvPr>
          <p:cNvSpPr>
            <a:spLocks noGrp="1"/>
          </p:cNvSpPr>
          <p:nvPr>
            <p:ph sz="half" idx="22" hasCustomPrompt="1"/>
          </p:nvPr>
        </p:nvSpPr>
        <p:spPr>
          <a:xfrm>
            <a:off x="6285272" y="2382579"/>
            <a:ext cx="5090088" cy="3356973"/>
          </a:xfrm>
        </p:spPr>
        <p:txBody>
          <a:bodyPr lIns="0">
            <a:noAutofit/>
          </a:bodyPr>
          <a:lstStyle>
            <a:lvl1pPr marL="342900" marR="0" indent="-342900" algn="l" defTabSz="914400" rtl="0" eaLnBrk="1" fontAlgn="auto" latinLnBrk="0" hangingPunct="1">
              <a:lnSpc>
                <a:spcPts val="2220"/>
              </a:lnSpc>
              <a:spcBef>
                <a:spcPts val="0"/>
              </a:spcBef>
              <a:spcAft>
                <a:spcPts val="600"/>
              </a:spcAft>
              <a:buClr>
                <a:schemeClr val="accent3"/>
              </a:buClr>
              <a:buSzPct val="110000"/>
              <a:buFont typeface="Arial" panose="020B0604020202020204" pitchFamily="34" charset="0"/>
              <a:buNone/>
              <a:tabLst/>
              <a:defRPr sz="2000" b="0">
                <a:solidFill>
                  <a:schemeClr val="tx1"/>
                </a:solidFill>
              </a:defRPr>
            </a:lvl1pPr>
            <a:lvl2pPr marL="742950" indent="-285750">
              <a:buClr>
                <a:schemeClr val="accent3"/>
              </a:buClr>
              <a:buSzPct val="75000"/>
              <a:buFont typeface="Courier New" panose="02070309020205020404" pitchFamily="49" charset="0"/>
              <a:buNone/>
              <a:defRPr sz="1800"/>
            </a:lvl2pPr>
            <a:lvl3pPr marL="914400" indent="0">
              <a:buClr>
                <a:schemeClr val="accent3"/>
              </a:buClr>
              <a:buNone/>
              <a:defRPr sz="1600"/>
            </a:lvl3pPr>
            <a:lvl4pPr marL="1371600" indent="0">
              <a:buClr>
                <a:schemeClr val="accent3"/>
              </a:buClr>
              <a:buNone/>
              <a:defRPr sz="1600"/>
            </a:lvl4pPr>
            <a:lvl5pPr marL="1828800" indent="0">
              <a:buClr>
                <a:schemeClr val="accent3"/>
              </a:buClr>
              <a:buNone/>
              <a:defRPr sz="1600"/>
            </a:lvl5pPr>
          </a:lstStyle>
          <a:p>
            <a:pPr lvl="0"/>
            <a:r>
              <a:rPr lang="en-US" dirty="0"/>
              <a:t>Edit paragraph text</a:t>
            </a:r>
          </a:p>
        </p:txBody>
      </p:sp>
      <p:sp>
        <p:nvSpPr>
          <p:cNvPr id="20" name="Rectangle 19">
            <a:extLst>
              <a:ext uri="{FF2B5EF4-FFF2-40B4-BE49-F238E27FC236}">
                <a16:creationId xmlns:a16="http://schemas.microsoft.com/office/drawing/2014/main" id="{5933831B-D4F2-FA4F-B354-99CE20AFA1BD}"/>
              </a:ext>
            </a:extLst>
          </p:cNvPr>
          <p:cNvSpPr/>
          <p:nvPr userDrawn="1"/>
        </p:nvSpPr>
        <p:spPr>
          <a:xfrm>
            <a:off x="0" y="6100876"/>
            <a:ext cx="12192000" cy="75712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716C5468-0664-2B47-93F4-35D6F8701449}"/>
              </a:ext>
            </a:extLst>
          </p:cNvPr>
          <p:cNvPicPr>
            <a:picLocks noChangeAspect="1"/>
          </p:cNvPicPr>
          <p:nvPr userDrawn="1"/>
        </p:nvPicPr>
        <p:blipFill>
          <a:blip r:embed="rId2"/>
          <a:stretch>
            <a:fillRect/>
          </a:stretch>
        </p:blipFill>
        <p:spPr>
          <a:xfrm>
            <a:off x="402442" y="6279301"/>
            <a:ext cx="2695177" cy="400274"/>
          </a:xfrm>
          <a:prstGeom prst="rect">
            <a:avLst/>
          </a:prstGeom>
        </p:spPr>
      </p:pic>
    </p:spTree>
    <p:extLst>
      <p:ext uri="{BB962C8B-B14F-4D97-AF65-F5344CB8AC3E}">
        <p14:creationId xmlns:p14="http://schemas.microsoft.com/office/powerpoint/2010/main" val="42374449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riple Column">
    <p:spTree>
      <p:nvGrpSpPr>
        <p:cNvPr id="1" name=""/>
        <p:cNvGrpSpPr/>
        <p:nvPr/>
      </p:nvGrpSpPr>
      <p:grpSpPr>
        <a:xfrm>
          <a:off x="0" y="0"/>
          <a:ext cx="0" cy="0"/>
          <a:chOff x="0" y="0"/>
          <a:chExt cx="0" cy="0"/>
        </a:xfrm>
      </p:grpSpPr>
      <p:sp>
        <p:nvSpPr>
          <p:cNvPr id="14" name="Title 1"/>
          <p:cNvSpPr>
            <a:spLocks noGrp="1"/>
          </p:cNvSpPr>
          <p:nvPr>
            <p:ph type="title" hasCustomPrompt="1"/>
          </p:nvPr>
        </p:nvSpPr>
        <p:spPr>
          <a:xfrm>
            <a:off x="859760" y="280728"/>
            <a:ext cx="10515600" cy="1325563"/>
          </a:xfrm>
          <a:prstGeom prst="rect">
            <a:avLst/>
          </a:prstGeom>
        </p:spPr>
        <p:txBody>
          <a:bodyPr lIns="0">
            <a:noAutofit/>
          </a:bodyPr>
          <a:lstStyle>
            <a:lvl1pPr>
              <a:defRPr sz="3600" b="1" cap="none">
                <a:solidFill>
                  <a:schemeClr val="accent3"/>
                </a:solidFill>
                <a:latin typeface="+mj-lt"/>
              </a:defRPr>
            </a:lvl1pPr>
          </a:lstStyle>
          <a:p>
            <a:r>
              <a:rPr lang="en-US" dirty="0"/>
              <a:t>Click to Edit Text</a:t>
            </a:r>
          </a:p>
        </p:txBody>
      </p:sp>
      <p:sp>
        <p:nvSpPr>
          <p:cNvPr id="17" name="Text Placeholder 2">
            <a:extLst>
              <a:ext uri="{FF2B5EF4-FFF2-40B4-BE49-F238E27FC236}">
                <a16:creationId xmlns:a16="http://schemas.microsoft.com/office/drawing/2014/main" id="{E6735B8D-D4D6-134A-81C0-7FA7BDB1D8B3}"/>
              </a:ext>
            </a:extLst>
          </p:cNvPr>
          <p:cNvSpPr>
            <a:spLocks noGrp="1"/>
          </p:cNvSpPr>
          <p:nvPr>
            <p:ph type="body" idx="12" hasCustomPrompt="1"/>
          </p:nvPr>
        </p:nvSpPr>
        <p:spPr>
          <a:xfrm>
            <a:off x="859760" y="1749072"/>
            <a:ext cx="3305840" cy="511531"/>
          </a:xfrm>
        </p:spPr>
        <p:txBody>
          <a:bodyPr lIns="0" anchor="t" anchorCtr="0">
            <a:noAutofit/>
          </a:bodyPr>
          <a:lstStyle>
            <a:lvl1pPr marL="0" indent="0">
              <a:buNone/>
              <a:defRPr sz="2000" b="1">
                <a:solidFill>
                  <a:schemeClr val="accent2"/>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sub-title text</a:t>
            </a:r>
          </a:p>
        </p:txBody>
      </p:sp>
      <p:sp>
        <p:nvSpPr>
          <p:cNvPr id="18" name="Text Placeholder 24">
            <a:extLst>
              <a:ext uri="{FF2B5EF4-FFF2-40B4-BE49-F238E27FC236}">
                <a16:creationId xmlns:a16="http://schemas.microsoft.com/office/drawing/2014/main" id="{FA0BB9BF-D5C0-8C48-9D2C-7CB1BA9E393F}"/>
              </a:ext>
            </a:extLst>
          </p:cNvPr>
          <p:cNvSpPr>
            <a:spLocks noGrp="1"/>
          </p:cNvSpPr>
          <p:nvPr>
            <p:ph type="body" sz="quarter" idx="18"/>
          </p:nvPr>
        </p:nvSpPr>
        <p:spPr>
          <a:xfrm>
            <a:off x="859761" y="2189162"/>
            <a:ext cx="1532467" cy="46038"/>
          </a:xfrm>
          <a:solidFill>
            <a:schemeClr val="accent1"/>
          </a:solidFill>
          <a:ln>
            <a:noFill/>
          </a:ln>
        </p:spPr>
        <p:txBody>
          <a:bodyPr lIns="0">
            <a:noAutofit/>
          </a:bodyPr>
          <a:lstStyle>
            <a:lvl1pPr marL="0" indent="0">
              <a:buNone/>
              <a:defRPr sz="100">
                <a:noFill/>
              </a:defRPr>
            </a:lvl1pPr>
          </a:lstStyle>
          <a:p>
            <a:pPr lvl="0"/>
            <a:endParaRPr lang="en-US" dirty="0"/>
          </a:p>
        </p:txBody>
      </p:sp>
      <p:sp>
        <p:nvSpPr>
          <p:cNvPr id="19" name="Content Placeholder 3">
            <a:extLst>
              <a:ext uri="{FF2B5EF4-FFF2-40B4-BE49-F238E27FC236}">
                <a16:creationId xmlns:a16="http://schemas.microsoft.com/office/drawing/2014/main" id="{A61031DC-F514-1E46-9C7C-D8E61B789A22}"/>
              </a:ext>
            </a:extLst>
          </p:cNvPr>
          <p:cNvSpPr>
            <a:spLocks noGrp="1"/>
          </p:cNvSpPr>
          <p:nvPr>
            <p:ph sz="half" idx="19" hasCustomPrompt="1"/>
          </p:nvPr>
        </p:nvSpPr>
        <p:spPr>
          <a:xfrm>
            <a:off x="4443080" y="2355642"/>
            <a:ext cx="3305840" cy="3401420"/>
          </a:xfrm>
        </p:spPr>
        <p:txBody>
          <a:bodyPr lIns="0">
            <a:noAutofit/>
          </a:bodyPr>
          <a:lstStyle>
            <a:lvl1pPr marL="0" indent="0">
              <a:spcBef>
                <a:spcPts val="0"/>
              </a:spcBef>
              <a:buClr>
                <a:schemeClr val="accent3"/>
              </a:buClr>
              <a:buNone/>
              <a:defRPr sz="2000"/>
            </a:lvl1pPr>
            <a:lvl2pPr marL="457200" indent="0">
              <a:buClr>
                <a:schemeClr val="accent3"/>
              </a:buClr>
              <a:buNone/>
              <a:defRPr sz="1600"/>
            </a:lvl2pPr>
            <a:lvl3pPr marL="914400" indent="0">
              <a:buClr>
                <a:schemeClr val="accent3"/>
              </a:buClr>
              <a:buNone/>
              <a:defRPr sz="1600"/>
            </a:lvl3pPr>
            <a:lvl4pPr marL="1371600" indent="0">
              <a:buClr>
                <a:schemeClr val="accent3"/>
              </a:buClr>
              <a:buNone/>
              <a:defRPr sz="1600"/>
            </a:lvl4pPr>
            <a:lvl5pPr marL="1828800" indent="0">
              <a:buClr>
                <a:schemeClr val="accent3"/>
              </a:buClr>
              <a:buNone/>
              <a:defRPr sz="1600"/>
            </a:lvl5pPr>
          </a:lstStyle>
          <a:p>
            <a:pPr lvl="0"/>
            <a:r>
              <a:rPr lang="en-US" dirty="0"/>
              <a:t>Edit paragraph text</a:t>
            </a:r>
          </a:p>
        </p:txBody>
      </p:sp>
      <p:sp>
        <p:nvSpPr>
          <p:cNvPr id="20" name="Text Placeholder 2">
            <a:extLst>
              <a:ext uri="{FF2B5EF4-FFF2-40B4-BE49-F238E27FC236}">
                <a16:creationId xmlns:a16="http://schemas.microsoft.com/office/drawing/2014/main" id="{E56F67F1-BD75-2544-A9B1-151902B10C45}"/>
              </a:ext>
            </a:extLst>
          </p:cNvPr>
          <p:cNvSpPr>
            <a:spLocks noGrp="1"/>
          </p:cNvSpPr>
          <p:nvPr>
            <p:ph type="body" idx="20" hasCustomPrompt="1"/>
          </p:nvPr>
        </p:nvSpPr>
        <p:spPr>
          <a:xfrm>
            <a:off x="4443080" y="1749072"/>
            <a:ext cx="3305840" cy="511531"/>
          </a:xfrm>
        </p:spPr>
        <p:txBody>
          <a:bodyPr lIns="0" anchor="t" anchorCtr="0">
            <a:noAutofit/>
          </a:bodyPr>
          <a:lstStyle>
            <a:lvl1pPr marL="0" indent="0">
              <a:buNone/>
              <a:defRPr sz="2000" b="1">
                <a:solidFill>
                  <a:schemeClr val="accent2"/>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sub-title text</a:t>
            </a:r>
          </a:p>
        </p:txBody>
      </p:sp>
      <p:sp>
        <p:nvSpPr>
          <p:cNvPr id="21" name="Text Placeholder 24">
            <a:extLst>
              <a:ext uri="{FF2B5EF4-FFF2-40B4-BE49-F238E27FC236}">
                <a16:creationId xmlns:a16="http://schemas.microsoft.com/office/drawing/2014/main" id="{9888B5EC-FEC3-FF44-9D87-576EA3E412A7}"/>
              </a:ext>
            </a:extLst>
          </p:cNvPr>
          <p:cNvSpPr>
            <a:spLocks noGrp="1"/>
          </p:cNvSpPr>
          <p:nvPr>
            <p:ph type="body" sz="quarter" idx="21"/>
          </p:nvPr>
        </p:nvSpPr>
        <p:spPr>
          <a:xfrm>
            <a:off x="4443081" y="2189162"/>
            <a:ext cx="1532467" cy="46038"/>
          </a:xfrm>
          <a:solidFill>
            <a:schemeClr val="accent1"/>
          </a:solidFill>
          <a:ln>
            <a:noFill/>
          </a:ln>
        </p:spPr>
        <p:txBody>
          <a:bodyPr lIns="0">
            <a:noAutofit/>
          </a:bodyPr>
          <a:lstStyle>
            <a:lvl1pPr marL="0" indent="0">
              <a:buNone/>
              <a:defRPr sz="100">
                <a:noFill/>
              </a:defRPr>
            </a:lvl1pPr>
          </a:lstStyle>
          <a:p>
            <a:pPr lvl="0"/>
            <a:endParaRPr lang="en-US" dirty="0"/>
          </a:p>
        </p:txBody>
      </p:sp>
      <p:sp>
        <p:nvSpPr>
          <p:cNvPr id="27" name="Content Placeholder 3">
            <a:extLst>
              <a:ext uri="{FF2B5EF4-FFF2-40B4-BE49-F238E27FC236}">
                <a16:creationId xmlns:a16="http://schemas.microsoft.com/office/drawing/2014/main" id="{188D8A98-5B3A-F241-9015-8B1BF22C7D5A}"/>
              </a:ext>
            </a:extLst>
          </p:cNvPr>
          <p:cNvSpPr>
            <a:spLocks noGrp="1"/>
          </p:cNvSpPr>
          <p:nvPr>
            <p:ph sz="half" idx="22" hasCustomPrompt="1"/>
          </p:nvPr>
        </p:nvSpPr>
        <p:spPr>
          <a:xfrm>
            <a:off x="8026400" y="2355642"/>
            <a:ext cx="3305840" cy="3401420"/>
          </a:xfrm>
        </p:spPr>
        <p:txBody>
          <a:bodyPr lIns="0">
            <a:noAutofit/>
          </a:bodyPr>
          <a:lstStyle>
            <a:lvl1pPr marL="0" indent="0">
              <a:spcBef>
                <a:spcPts val="0"/>
              </a:spcBef>
              <a:buClr>
                <a:schemeClr val="accent3"/>
              </a:buClr>
              <a:buNone/>
              <a:defRPr sz="2000"/>
            </a:lvl1pPr>
            <a:lvl2pPr marL="457200" indent="0">
              <a:buClr>
                <a:schemeClr val="accent3"/>
              </a:buClr>
              <a:buNone/>
              <a:defRPr sz="1600"/>
            </a:lvl2pPr>
            <a:lvl3pPr marL="914400" indent="0">
              <a:buClr>
                <a:schemeClr val="accent3"/>
              </a:buClr>
              <a:buNone/>
              <a:defRPr sz="1600"/>
            </a:lvl3pPr>
            <a:lvl4pPr marL="1371600" indent="0">
              <a:buClr>
                <a:schemeClr val="accent3"/>
              </a:buClr>
              <a:buNone/>
              <a:defRPr sz="1600"/>
            </a:lvl4pPr>
            <a:lvl5pPr marL="1828800" indent="0">
              <a:buClr>
                <a:schemeClr val="accent3"/>
              </a:buClr>
              <a:buNone/>
              <a:defRPr sz="1600"/>
            </a:lvl5pPr>
          </a:lstStyle>
          <a:p>
            <a:pPr lvl="0"/>
            <a:r>
              <a:rPr lang="en-US" dirty="0"/>
              <a:t>Edit paragraph text</a:t>
            </a:r>
          </a:p>
        </p:txBody>
      </p:sp>
      <p:sp>
        <p:nvSpPr>
          <p:cNvPr id="28" name="Text Placeholder 2">
            <a:extLst>
              <a:ext uri="{FF2B5EF4-FFF2-40B4-BE49-F238E27FC236}">
                <a16:creationId xmlns:a16="http://schemas.microsoft.com/office/drawing/2014/main" id="{E95272C3-9E77-2D4B-B24A-ABDFBA1C75B7}"/>
              </a:ext>
            </a:extLst>
          </p:cNvPr>
          <p:cNvSpPr>
            <a:spLocks noGrp="1"/>
          </p:cNvSpPr>
          <p:nvPr>
            <p:ph type="body" idx="23" hasCustomPrompt="1"/>
          </p:nvPr>
        </p:nvSpPr>
        <p:spPr>
          <a:xfrm>
            <a:off x="8026400" y="1749072"/>
            <a:ext cx="3305840" cy="511531"/>
          </a:xfrm>
        </p:spPr>
        <p:txBody>
          <a:bodyPr lIns="0" anchor="t" anchorCtr="0">
            <a:noAutofit/>
          </a:bodyPr>
          <a:lstStyle>
            <a:lvl1pPr marL="0" indent="0">
              <a:buNone/>
              <a:defRPr sz="2000" b="1">
                <a:solidFill>
                  <a:schemeClr val="accent2"/>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sub-title text</a:t>
            </a:r>
          </a:p>
        </p:txBody>
      </p:sp>
      <p:sp>
        <p:nvSpPr>
          <p:cNvPr id="29" name="Text Placeholder 24">
            <a:extLst>
              <a:ext uri="{FF2B5EF4-FFF2-40B4-BE49-F238E27FC236}">
                <a16:creationId xmlns:a16="http://schemas.microsoft.com/office/drawing/2014/main" id="{8E4F6C0E-5C21-0844-B1C6-4090DFA5614A}"/>
              </a:ext>
            </a:extLst>
          </p:cNvPr>
          <p:cNvSpPr>
            <a:spLocks noGrp="1"/>
          </p:cNvSpPr>
          <p:nvPr>
            <p:ph type="body" sz="quarter" idx="24"/>
          </p:nvPr>
        </p:nvSpPr>
        <p:spPr>
          <a:xfrm>
            <a:off x="8026401" y="2189162"/>
            <a:ext cx="1532467" cy="46038"/>
          </a:xfrm>
          <a:solidFill>
            <a:schemeClr val="accent1"/>
          </a:solidFill>
          <a:ln>
            <a:noFill/>
          </a:ln>
        </p:spPr>
        <p:txBody>
          <a:bodyPr lIns="0">
            <a:noAutofit/>
          </a:bodyPr>
          <a:lstStyle>
            <a:lvl1pPr marL="0" indent="0">
              <a:buNone/>
              <a:defRPr sz="100">
                <a:noFill/>
              </a:defRPr>
            </a:lvl1pPr>
          </a:lstStyle>
          <a:p>
            <a:pPr lvl="0"/>
            <a:endParaRPr lang="en-US" dirty="0"/>
          </a:p>
        </p:txBody>
      </p:sp>
      <p:sp>
        <p:nvSpPr>
          <p:cNvPr id="22" name="Content Placeholder 3">
            <a:extLst>
              <a:ext uri="{FF2B5EF4-FFF2-40B4-BE49-F238E27FC236}">
                <a16:creationId xmlns:a16="http://schemas.microsoft.com/office/drawing/2014/main" id="{4B7ACB50-61B9-1B4B-9AE0-E961DF3A075E}"/>
              </a:ext>
            </a:extLst>
          </p:cNvPr>
          <p:cNvSpPr>
            <a:spLocks noGrp="1"/>
          </p:cNvSpPr>
          <p:nvPr>
            <p:ph sz="half" idx="25" hasCustomPrompt="1"/>
          </p:nvPr>
        </p:nvSpPr>
        <p:spPr>
          <a:xfrm>
            <a:off x="859761" y="2355642"/>
            <a:ext cx="3305840" cy="3401420"/>
          </a:xfrm>
        </p:spPr>
        <p:txBody>
          <a:bodyPr lIns="0">
            <a:noAutofit/>
          </a:bodyPr>
          <a:lstStyle>
            <a:lvl1pPr marL="342900" marR="0" indent="-342900" algn="l" defTabSz="914400" rtl="0" eaLnBrk="1" fontAlgn="auto" latinLnBrk="0" hangingPunct="1">
              <a:lnSpc>
                <a:spcPts val="2220"/>
              </a:lnSpc>
              <a:spcBef>
                <a:spcPts val="0"/>
              </a:spcBef>
              <a:spcAft>
                <a:spcPts val="600"/>
              </a:spcAft>
              <a:buClr>
                <a:schemeClr val="accent3"/>
              </a:buClr>
              <a:buSzPct val="110000"/>
              <a:buFont typeface="Arial" panose="020B0604020202020204" pitchFamily="34" charset="0"/>
              <a:buChar char="•"/>
              <a:tabLst/>
              <a:defRPr sz="2000" b="0">
                <a:solidFill>
                  <a:schemeClr val="tx1"/>
                </a:solidFill>
              </a:defRPr>
            </a:lvl1pPr>
            <a:lvl2pPr marL="742950" indent="-285750">
              <a:buClr>
                <a:schemeClr val="accent3"/>
              </a:buClr>
              <a:buSzPct val="75000"/>
              <a:buFont typeface="Courier New" panose="02070309020205020404" pitchFamily="49" charset="0"/>
              <a:buChar char="o"/>
              <a:defRPr sz="1800"/>
            </a:lvl2pPr>
            <a:lvl3pPr marL="914400" indent="0">
              <a:buClr>
                <a:schemeClr val="accent3"/>
              </a:buClr>
              <a:buNone/>
              <a:defRPr sz="1600"/>
            </a:lvl3pPr>
            <a:lvl4pPr marL="1371600" indent="0">
              <a:buClr>
                <a:schemeClr val="accent3"/>
              </a:buClr>
              <a:buNone/>
              <a:defRPr sz="1600"/>
            </a:lvl4pPr>
            <a:lvl5pPr marL="1828800" indent="0">
              <a:buClr>
                <a:schemeClr val="accent3"/>
              </a:buClr>
              <a:buNone/>
              <a:defRPr sz="1600"/>
            </a:lvl5pPr>
          </a:lstStyle>
          <a:p>
            <a:pPr lvl="0"/>
            <a:r>
              <a:rPr lang="en-US" dirty="0"/>
              <a:t>Edit paragraph text</a:t>
            </a:r>
          </a:p>
          <a:p>
            <a:pPr lvl="0"/>
            <a:r>
              <a:rPr lang="en-US" dirty="0"/>
              <a:t>Edit paragraph text</a:t>
            </a:r>
          </a:p>
          <a:p>
            <a:pPr lvl="1"/>
            <a:r>
              <a:rPr lang="en-US" dirty="0"/>
              <a:t>Subtext</a:t>
            </a:r>
          </a:p>
          <a:p>
            <a:pPr lvl="0"/>
            <a:r>
              <a:rPr lang="en-US" dirty="0"/>
              <a:t>Edit paragraph text</a:t>
            </a:r>
          </a:p>
          <a:p>
            <a:pPr lvl="1"/>
            <a:r>
              <a:rPr lang="en-US" dirty="0"/>
              <a:t>Subtext</a:t>
            </a:r>
          </a:p>
          <a:p>
            <a:pPr lvl="1"/>
            <a:r>
              <a:rPr lang="en-US" dirty="0"/>
              <a:t>Subtext</a:t>
            </a:r>
          </a:p>
          <a:p>
            <a:pPr lvl="0"/>
            <a:r>
              <a:rPr lang="en-US" dirty="0"/>
              <a:t>Paragraph</a:t>
            </a:r>
          </a:p>
        </p:txBody>
      </p:sp>
      <p:sp>
        <p:nvSpPr>
          <p:cNvPr id="15" name="Rectangle 14">
            <a:extLst>
              <a:ext uri="{FF2B5EF4-FFF2-40B4-BE49-F238E27FC236}">
                <a16:creationId xmlns:a16="http://schemas.microsoft.com/office/drawing/2014/main" id="{F6B1C5A9-9504-9F49-9766-C5594054FA97}"/>
              </a:ext>
            </a:extLst>
          </p:cNvPr>
          <p:cNvSpPr/>
          <p:nvPr userDrawn="1"/>
        </p:nvSpPr>
        <p:spPr>
          <a:xfrm>
            <a:off x="0" y="6100876"/>
            <a:ext cx="12192000" cy="75712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6A87DD40-38A0-A24D-9561-F899E490316F}"/>
              </a:ext>
            </a:extLst>
          </p:cNvPr>
          <p:cNvPicPr>
            <a:picLocks noChangeAspect="1"/>
          </p:cNvPicPr>
          <p:nvPr userDrawn="1"/>
        </p:nvPicPr>
        <p:blipFill>
          <a:blip r:embed="rId2"/>
          <a:stretch>
            <a:fillRect/>
          </a:stretch>
        </p:blipFill>
        <p:spPr>
          <a:xfrm>
            <a:off x="402442" y="6279301"/>
            <a:ext cx="2695177" cy="400274"/>
          </a:xfrm>
          <a:prstGeom prst="rect">
            <a:avLst/>
          </a:prstGeom>
        </p:spPr>
      </p:pic>
    </p:spTree>
    <p:extLst>
      <p:ext uri="{BB962C8B-B14F-4D97-AF65-F5344CB8AC3E}">
        <p14:creationId xmlns:p14="http://schemas.microsoft.com/office/powerpoint/2010/main" val="11411165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16" name="Picture 15" descr="A tree with a mountain in the background&#10;&#10;Description automatically generated">
            <a:extLst>
              <a:ext uri="{FF2B5EF4-FFF2-40B4-BE49-F238E27FC236}">
                <a16:creationId xmlns:a16="http://schemas.microsoft.com/office/drawing/2014/main" id="{198033F5-A7AB-4D4D-8164-81957E21CD25}"/>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4393029"/>
            <a:ext cx="12192000" cy="2464971"/>
          </a:xfrm>
          <a:prstGeom prst="rect">
            <a:avLst/>
          </a:prstGeom>
        </p:spPr>
      </p:pic>
      <p:pic>
        <p:nvPicPr>
          <p:cNvPr id="18" name="Picture 17">
            <a:extLst>
              <a:ext uri="{FF2B5EF4-FFF2-40B4-BE49-F238E27FC236}">
                <a16:creationId xmlns:a16="http://schemas.microsoft.com/office/drawing/2014/main" id="{25625E33-67B8-7B45-8767-81C302DD91BB}"/>
              </a:ext>
            </a:extLst>
          </p:cNvPr>
          <p:cNvPicPr>
            <a:picLocks noChangeAspect="1"/>
          </p:cNvPicPr>
          <p:nvPr userDrawn="1"/>
        </p:nvPicPr>
        <p:blipFill>
          <a:blip r:embed="rId3"/>
          <a:stretch>
            <a:fillRect/>
          </a:stretch>
        </p:blipFill>
        <p:spPr>
          <a:xfrm>
            <a:off x="402442" y="6279301"/>
            <a:ext cx="2695177" cy="400274"/>
          </a:xfrm>
          <a:prstGeom prst="rect">
            <a:avLst/>
          </a:prstGeom>
        </p:spPr>
      </p:pic>
      <p:sp>
        <p:nvSpPr>
          <p:cNvPr id="28" name="Rectangle 27">
            <a:extLst>
              <a:ext uri="{FF2B5EF4-FFF2-40B4-BE49-F238E27FC236}">
                <a16:creationId xmlns:a16="http://schemas.microsoft.com/office/drawing/2014/main" id="{03BEA259-F210-5F48-A3D9-66C9379A9BC8}"/>
              </a:ext>
            </a:extLst>
          </p:cNvPr>
          <p:cNvSpPr/>
          <p:nvPr userDrawn="1"/>
        </p:nvSpPr>
        <p:spPr>
          <a:xfrm>
            <a:off x="6285273" y="1530567"/>
            <a:ext cx="5090088" cy="4213578"/>
          </a:xfrm>
          <a:prstGeom prst="rect">
            <a:avLst/>
          </a:prstGeom>
          <a:solidFill>
            <a:schemeClr val="bg2"/>
          </a:solidFill>
          <a:ln>
            <a:noFill/>
          </a:ln>
          <a:effectLst>
            <a:outerShdw blurRad="127000" dist="127000" dir="2400000" algn="ctr" rotWithShape="0">
              <a:schemeClr val="tx1">
                <a:alpha val="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50800" dist="241300" dir="2700000" sx="103000" sy="103000" algn="tl" rotWithShape="0">
                  <a:schemeClr val="tx1">
                    <a:alpha val="40000"/>
                  </a:schemeClr>
                </a:outerShdw>
              </a:effectLst>
            </a:endParaRPr>
          </a:p>
        </p:txBody>
      </p:sp>
      <p:sp>
        <p:nvSpPr>
          <p:cNvPr id="3" name="Rectangle 2">
            <a:extLst>
              <a:ext uri="{FF2B5EF4-FFF2-40B4-BE49-F238E27FC236}">
                <a16:creationId xmlns:a16="http://schemas.microsoft.com/office/drawing/2014/main" id="{C1B4D5B7-B917-8D47-9E0C-95E9C86DDF14}"/>
              </a:ext>
            </a:extLst>
          </p:cNvPr>
          <p:cNvSpPr/>
          <p:nvPr userDrawn="1"/>
        </p:nvSpPr>
        <p:spPr>
          <a:xfrm>
            <a:off x="859760" y="1540353"/>
            <a:ext cx="5090088" cy="4213578"/>
          </a:xfrm>
          <a:prstGeom prst="rect">
            <a:avLst/>
          </a:prstGeom>
          <a:solidFill>
            <a:schemeClr val="bg2"/>
          </a:solidFill>
          <a:ln>
            <a:noFill/>
          </a:ln>
          <a:effectLst>
            <a:outerShdw blurRad="127000" dist="127000" dir="2400000" algn="ctr" rotWithShape="0">
              <a:schemeClr val="tx1">
                <a:alpha val="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50800" dist="241300" dir="2700000" sx="103000" sy="103000" algn="tl" rotWithShape="0">
                  <a:schemeClr val="tx1">
                    <a:alpha val="40000"/>
                  </a:schemeClr>
                </a:outerShdw>
              </a:effectLst>
            </a:endParaRPr>
          </a:p>
        </p:txBody>
      </p:sp>
      <p:sp>
        <p:nvSpPr>
          <p:cNvPr id="20" name="Rectangle 19">
            <a:extLst>
              <a:ext uri="{FF2B5EF4-FFF2-40B4-BE49-F238E27FC236}">
                <a16:creationId xmlns:a16="http://schemas.microsoft.com/office/drawing/2014/main" id="{9BA05E68-DF9F-6C49-ADB2-0C74AC83AB13}"/>
              </a:ext>
            </a:extLst>
          </p:cNvPr>
          <p:cNvSpPr/>
          <p:nvPr userDrawn="1"/>
        </p:nvSpPr>
        <p:spPr>
          <a:xfrm>
            <a:off x="859759" y="1538923"/>
            <a:ext cx="5090088" cy="92604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10DAEB3C-A6EA-D74F-B7D1-E82432927633}"/>
              </a:ext>
            </a:extLst>
          </p:cNvPr>
          <p:cNvSpPr/>
          <p:nvPr userDrawn="1"/>
        </p:nvSpPr>
        <p:spPr>
          <a:xfrm>
            <a:off x="6278820" y="1538923"/>
            <a:ext cx="5090088" cy="92604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p:cNvSpPr>
            <a:spLocks noGrp="1"/>
          </p:cNvSpPr>
          <p:nvPr>
            <p:ph type="title" hasCustomPrompt="1"/>
          </p:nvPr>
        </p:nvSpPr>
        <p:spPr>
          <a:xfrm>
            <a:off x="859760" y="205004"/>
            <a:ext cx="10515600" cy="1325563"/>
          </a:xfrm>
          <a:prstGeom prst="rect">
            <a:avLst/>
          </a:prstGeom>
        </p:spPr>
        <p:txBody>
          <a:bodyPr lIns="0">
            <a:noAutofit/>
          </a:bodyPr>
          <a:lstStyle>
            <a:lvl1pPr algn="ctr">
              <a:defRPr sz="3600" b="1" cap="none">
                <a:solidFill>
                  <a:schemeClr val="accent3"/>
                </a:solidFill>
                <a:latin typeface="+mj-lt"/>
              </a:defRPr>
            </a:lvl1pPr>
          </a:lstStyle>
          <a:p>
            <a:r>
              <a:rPr lang="en-US" dirty="0"/>
              <a:t>Click to Edit Text</a:t>
            </a:r>
          </a:p>
        </p:txBody>
      </p:sp>
      <p:sp>
        <p:nvSpPr>
          <p:cNvPr id="29" name="Content Placeholder 3">
            <a:extLst>
              <a:ext uri="{FF2B5EF4-FFF2-40B4-BE49-F238E27FC236}">
                <a16:creationId xmlns:a16="http://schemas.microsoft.com/office/drawing/2014/main" id="{CB6EB58B-72AD-4102-B762-F5B3A57B5307}"/>
              </a:ext>
            </a:extLst>
          </p:cNvPr>
          <p:cNvSpPr>
            <a:spLocks noGrp="1"/>
          </p:cNvSpPr>
          <p:nvPr>
            <p:ph sz="half" idx="2" hasCustomPrompt="1"/>
          </p:nvPr>
        </p:nvSpPr>
        <p:spPr>
          <a:xfrm>
            <a:off x="1177811" y="2594179"/>
            <a:ext cx="4467615" cy="2931980"/>
          </a:xfrm>
        </p:spPr>
        <p:txBody>
          <a:bodyPr lIns="0">
            <a:noAutofit/>
          </a:bodyPr>
          <a:lstStyle>
            <a:lvl1pPr marL="342900" marR="0" indent="-342900" algn="l" defTabSz="914400" rtl="0" eaLnBrk="1" fontAlgn="auto" latinLnBrk="0" hangingPunct="1">
              <a:lnSpc>
                <a:spcPts val="2220"/>
              </a:lnSpc>
              <a:spcBef>
                <a:spcPts val="0"/>
              </a:spcBef>
              <a:spcAft>
                <a:spcPts val="600"/>
              </a:spcAft>
              <a:buClr>
                <a:schemeClr val="accent3"/>
              </a:buClr>
              <a:buSzPct val="110000"/>
              <a:buFont typeface="Arial" panose="020B0604020202020204" pitchFamily="34" charset="0"/>
              <a:buChar char="•"/>
              <a:tabLst/>
              <a:defRPr sz="2000" b="0">
                <a:solidFill>
                  <a:schemeClr val="tx1"/>
                </a:solidFill>
              </a:defRPr>
            </a:lvl1pPr>
            <a:lvl2pPr marL="742950" indent="-285750">
              <a:buClr>
                <a:schemeClr val="accent3"/>
              </a:buClr>
              <a:buSzPct val="75000"/>
              <a:buFont typeface="Courier New" panose="02070309020205020404" pitchFamily="49" charset="0"/>
              <a:buChar char="o"/>
              <a:defRPr sz="1800"/>
            </a:lvl2pPr>
            <a:lvl3pPr marL="914400" indent="0">
              <a:buClr>
                <a:schemeClr val="accent3"/>
              </a:buClr>
              <a:buNone/>
              <a:defRPr sz="1600"/>
            </a:lvl3pPr>
            <a:lvl4pPr marL="1371600" indent="0">
              <a:buClr>
                <a:schemeClr val="accent3"/>
              </a:buClr>
              <a:buNone/>
              <a:defRPr sz="1600"/>
            </a:lvl4pPr>
            <a:lvl5pPr marL="1828800" indent="0">
              <a:buClr>
                <a:schemeClr val="accent3"/>
              </a:buClr>
              <a:buNone/>
              <a:defRPr sz="1600"/>
            </a:lvl5pPr>
          </a:lstStyle>
          <a:p>
            <a:pPr lvl="0"/>
            <a:r>
              <a:rPr lang="en-US" dirty="0"/>
              <a:t>Edit paragraph text</a:t>
            </a:r>
          </a:p>
          <a:p>
            <a:pPr lvl="0"/>
            <a:r>
              <a:rPr lang="en-US" dirty="0"/>
              <a:t>Edit paragraph text</a:t>
            </a:r>
          </a:p>
          <a:p>
            <a:pPr lvl="1"/>
            <a:r>
              <a:rPr lang="en-US" dirty="0"/>
              <a:t>Subtext</a:t>
            </a:r>
          </a:p>
          <a:p>
            <a:pPr lvl="0"/>
            <a:r>
              <a:rPr lang="en-US" dirty="0"/>
              <a:t>Edit paragraph text</a:t>
            </a:r>
          </a:p>
          <a:p>
            <a:pPr lvl="1"/>
            <a:r>
              <a:rPr lang="en-US" dirty="0"/>
              <a:t>Subtext</a:t>
            </a:r>
          </a:p>
          <a:p>
            <a:pPr lvl="1"/>
            <a:r>
              <a:rPr lang="en-US" dirty="0"/>
              <a:t>Subtext</a:t>
            </a:r>
          </a:p>
          <a:p>
            <a:pPr lvl="0"/>
            <a:r>
              <a:rPr lang="en-US" dirty="0"/>
              <a:t>Paragraph</a:t>
            </a:r>
          </a:p>
        </p:txBody>
      </p:sp>
      <p:sp>
        <p:nvSpPr>
          <p:cNvPr id="13" name="Text Placeholder 2">
            <a:extLst>
              <a:ext uri="{FF2B5EF4-FFF2-40B4-BE49-F238E27FC236}">
                <a16:creationId xmlns:a16="http://schemas.microsoft.com/office/drawing/2014/main" id="{5B219898-8EA8-8647-A0F6-6EC3072D8E9E}"/>
              </a:ext>
            </a:extLst>
          </p:cNvPr>
          <p:cNvSpPr>
            <a:spLocks noGrp="1"/>
          </p:cNvSpPr>
          <p:nvPr>
            <p:ph type="body" idx="12" hasCustomPrompt="1"/>
          </p:nvPr>
        </p:nvSpPr>
        <p:spPr>
          <a:xfrm>
            <a:off x="1177811" y="1821076"/>
            <a:ext cx="4467615" cy="300943"/>
          </a:xfrm>
        </p:spPr>
        <p:txBody>
          <a:bodyPr lIns="0" anchor="t" anchorCtr="0">
            <a:noAutofit/>
          </a:bodyPr>
          <a:lstStyle>
            <a:lvl1pPr marL="0" indent="0" algn="ctr">
              <a:buNone/>
              <a:defRPr sz="2000" b="1">
                <a:solidFill>
                  <a:srgbClr val="FFFFFF"/>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Item 1</a:t>
            </a:r>
          </a:p>
        </p:txBody>
      </p:sp>
      <p:sp>
        <p:nvSpPr>
          <p:cNvPr id="17" name="Content Placeholder 3">
            <a:extLst>
              <a:ext uri="{FF2B5EF4-FFF2-40B4-BE49-F238E27FC236}">
                <a16:creationId xmlns:a16="http://schemas.microsoft.com/office/drawing/2014/main" id="{A1E6C716-B41D-004B-ACCE-D6E23FF4F9F4}"/>
              </a:ext>
            </a:extLst>
          </p:cNvPr>
          <p:cNvSpPr>
            <a:spLocks noGrp="1"/>
          </p:cNvSpPr>
          <p:nvPr>
            <p:ph sz="half" idx="21" hasCustomPrompt="1"/>
          </p:nvPr>
        </p:nvSpPr>
        <p:spPr>
          <a:xfrm>
            <a:off x="6567051" y="2594179"/>
            <a:ext cx="4467615" cy="2931980"/>
          </a:xfrm>
        </p:spPr>
        <p:txBody>
          <a:bodyPr lIns="0">
            <a:noAutofit/>
          </a:bodyPr>
          <a:lstStyle>
            <a:lvl1pPr marL="342900" marR="0" indent="-342900" algn="l" defTabSz="914400" rtl="0" eaLnBrk="1" fontAlgn="auto" latinLnBrk="0" hangingPunct="1">
              <a:lnSpc>
                <a:spcPts val="2220"/>
              </a:lnSpc>
              <a:spcBef>
                <a:spcPts val="0"/>
              </a:spcBef>
              <a:spcAft>
                <a:spcPts val="600"/>
              </a:spcAft>
              <a:buClr>
                <a:schemeClr val="accent3"/>
              </a:buClr>
              <a:buSzPct val="110000"/>
              <a:buFont typeface="Arial" panose="020B0604020202020204" pitchFamily="34" charset="0"/>
              <a:buChar char="•"/>
              <a:tabLst/>
              <a:defRPr sz="2000" b="0">
                <a:solidFill>
                  <a:schemeClr val="tx1"/>
                </a:solidFill>
              </a:defRPr>
            </a:lvl1pPr>
            <a:lvl2pPr marL="742950" indent="-285750">
              <a:buClr>
                <a:schemeClr val="accent3"/>
              </a:buClr>
              <a:buSzPct val="75000"/>
              <a:buFont typeface="Courier New" panose="02070309020205020404" pitchFamily="49" charset="0"/>
              <a:buChar char="o"/>
              <a:defRPr sz="1800"/>
            </a:lvl2pPr>
            <a:lvl3pPr marL="914400" indent="0">
              <a:buClr>
                <a:schemeClr val="accent3"/>
              </a:buClr>
              <a:buNone/>
              <a:defRPr sz="1600"/>
            </a:lvl3pPr>
            <a:lvl4pPr marL="1371600" indent="0">
              <a:buClr>
                <a:schemeClr val="accent3"/>
              </a:buClr>
              <a:buNone/>
              <a:defRPr sz="1600"/>
            </a:lvl4pPr>
            <a:lvl5pPr marL="1828800" indent="0">
              <a:buClr>
                <a:schemeClr val="accent3"/>
              </a:buClr>
              <a:buNone/>
              <a:defRPr sz="1600"/>
            </a:lvl5pPr>
          </a:lstStyle>
          <a:p>
            <a:pPr lvl="0"/>
            <a:r>
              <a:rPr lang="en-US" dirty="0"/>
              <a:t>Edit paragraph text</a:t>
            </a:r>
          </a:p>
          <a:p>
            <a:pPr lvl="0"/>
            <a:r>
              <a:rPr lang="en-US" dirty="0"/>
              <a:t>Edit paragraph text</a:t>
            </a:r>
          </a:p>
          <a:p>
            <a:pPr lvl="1"/>
            <a:r>
              <a:rPr lang="en-US" dirty="0"/>
              <a:t>Subtext</a:t>
            </a:r>
          </a:p>
          <a:p>
            <a:pPr lvl="0"/>
            <a:r>
              <a:rPr lang="en-US" dirty="0"/>
              <a:t>Edit paragraph text</a:t>
            </a:r>
          </a:p>
          <a:p>
            <a:pPr lvl="1"/>
            <a:r>
              <a:rPr lang="en-US" dirty="0"/>
              <a:t>Subtext</a:t>
            </a:r>
          </a:p>
          <a:p>
            <a:pPr lvl="1"/>
            <a:r>
              <a:rPr lang="en-US" dirty="0"/>
              <a:t>Subtext</a:t>
            </a:r>
          </a:p>
          <a:p>
            <a:pPr lvl="0"/>
            <a:r>
              <a:rPr lang="en-US" dirty="0"/>
              <a:t>Paragraph</a:t>
            </a:r>
          </a:p>
        </p:txBody>
      </p:sp>
      <p:sp>
        <p:nvSpPr>
          <p:cNvPr id="15" name="Text Placeholder 2">
            <a:extLst>
              <a:ext uri="{FF2B5EF4-FFF2-40B4-BE49-F238E27FC236}">
                <a16:creationId xmlns:a16="http://schemas.microsoft.com/office/drawing/2014/main" id="{6DDD829C-063B-8643-AA50-576F88A2C7DC}"/>
              </a:ext>
            </a:extLst>
          </p:cNvPr>
          <p:cNvSpPr>
            <a:spLocks noGrp="1"/>
          </p:cNvSpPr>
          <p:nvPr>
            <p:ph type="body" idx="19" hasCustomPrompt="1"/>
          </p:nvPr>
        </p:nvSpPr>
        <p:spPr>
          <a:xfrm>
            <a:off x="6567052" y="1821076"/>
            <a:ext cx="4510967" cy="338075"/>
          </a:xfrm>
        </p:spPr>
        <p:txBody>
          <a:bodyPr lIns="0" anchor="t" anchorCtr="0">
            <a:noAutofit/>
          </a:bodyPr>
          <a:lstStyle>
            <a:lvl1pPr marL="0" indent="0" algn="ctr">
              <a:buNone/>
              <a:defRPr sz="2000" b="1">
                <a:solidFill>
                  <a:srgbClr val="FFFFFF"/>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Item 2</a:t>
            </a:r>
          </a:p>
        </p:txBody>
      </p:sp>
    </p:spTree>
    <p:extLst>
      <p:ext uri="{BB962C8B-B14F-4D97-AF65-F5344CB8AC3E}">
        <p14:creationId xmlns:p14="http://schemas.microsoft.com/office/powerpoint/2010/main" val="39407892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mage and Text">
    <p:spTree>
      <p:nvGrpSpPr>
        <p:cNvPr id="1" name=""/>
        <p:cNvGrpSpPr/>
        <p:nvPr/>
      </p:nvGrpSpPr>
      <p:grpSpPr>
        <a:xfrm>
          <a:off x="0" y="0"/>
          <a:ext cx="0" cy="0"/>
          <a:chOff x="0" y="0"/>
          <a:chExt cx="0" cy="0"/>
        </a:xfrm>
      </p:grpSpPr>
      <p:sp>
        <p:nvSpPr>
          <p:cNvPr id="21" name="Text Placeholder 2">
            <a:extLst>
              <a:ext uri="{FF2B5EF4-FFF2-40B4-BE49-F238E27FC236}">
                <a16:creationId xmlns:a16="http://schemas.microsoft.com/office/drawing/2014/main" id="{FA870ED0-BBBD-4C74-B4FC-5A9A3DC89D1E}"/>
              </a:ext>
            </a:extLst>
          </p:cNvPr>
          <p:cNvSpPr>
            <a:spLocks noGrp="1"/>
          </p:cNvSpPr>
          <p:nvPr>
            <p:ph type="body" idx="18" hasCustomPrompt="1"/>
          </p:nvPr>
        </p:nvSpPr>
        <p:spPr>
          <a:xfrm>
            <a:off x="6398582" y="1775226"/>
            <a:ext cx="4976780" cy="511531"/>
          </a:xfrm>
        </p:spPr>
        <p:txBody>
          <a:bodyPr anchor="t" anchorCtr="0">
            <a:noAutofit/>
          </a:bodyPr>
          <a:lstStyle>
            <a:lvl1pPr marL="0" indent="0">
              <a:buNone/>
              <a:defRPr sz="2000" b="1">
                <a:solidFill>
                  <a:schemeClr val="accent2"/>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sub-heading</a:t>
            </a:r>
          </a:p>
        </p:txBody>
      </p:sp>
      <p:sp>
        <p:nvSpPr>
          <p:cNvPr id="22" name="Text Placeholder 2">
            <a:extLst>
              <a:ext uri="{FF2B5EF4-FFF2-40B4-BE49-F238E27FC236}">
                <a16:creationId xmlns:a16="http://schemas.microsoft.com/office/drawing/2014/main" id="{C1C898F8-FF84-4F0C-8FA2-1B1B3A150EC8}"/>
              </a:ext>
            </a:extLst>
          </p:cNvPr>
          <p:cNvSpPr>
            <a:spLocks noGrp="1"/>
          </p:cNvSpPr>
          <p:nvPr>
            <p:ph type="body" idx="19" hasCustomPrompt="1"/>
          </p:nvPr>
        </p:nvSpPr>
        <p:spPr>
          <a:xfrm>
            <a:off x="6398582" y="2459533"/>
            <a:ext cx="4976780" cy="3341195"/>
          </a:xfrm>
        </p:spPr>
        <p:txBody>
          <a:bodyPr>
            <a:noAutofit/>
          </a:bodyPr>
          <a:lstStyle>
            <a:lvl1pPr marL="0" indent="0">
              <a:lnSpc>
                <a:spcPts val="2220"/>
              </a:lnSpc>
              <a:spcBef>
                <a:spcPts val="0"/>
              </a:spcBef>
              <a:buFont typeface="Arial" panose="020B0604020202020204" pitchFamily="34" charset="0"/>
              <a:buNone/>
              <a:defRPr sz="2000">
                <a:solidFill>
                  <a:schemeClr val="tx1"/>
                </a:solidFill>
              </a:defRPr>
            </a:lvl1pPr>
            <a:lvl2pPr marL="573088" indent="-342900">
              <a:buFont typeface="Arial" panose="020B0604020202020204" pitchFamily="34" charset="0"/>
              <a:buChar char="•"/>
              <a:defRPr sz="2000">
                <a:solidFill>
                  <a:schemeClr val="tx1"/>
                </a:solidFill>
              </a:defRPr>
            </a:lvl2pPr>
            <a:lvl3pPr marL="1027112" indent="-342900">
              <a:buFont typeface="Arial" panose="020B0604020202020204" pitchFamily="34" charset="0"/>
              <a:buChar char="•"/>
              <a:defRPr sz="1800">
                <a:solidFill>
                  <a:schemeClr val="tx1"/>
                </a:solidFill>
              </a:defRPr>
            </a:lvl3pPr>
            <a:lvl4pPr marL="1376363" indent="-231775">
              <a:buFont typeface="Arial" panose="020B0604020202020204" pitchFamily="34" charset="0"/>
              <a:buChar char="•"/>
              <a:defRPr sz="1400">
                <a:solidFill>
                  <a:schemeClr val="tx1"/>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paragraph text</a:t>
            </a:r>
          </a:p>
          <a:p>
            <a:pPr lvl="1"/>
            <a:r>
              <a:rPr lang="en-US" dirty="0"/>
              <a:t>Edit paragraph text</a:t>
            </a:r>
          </a:p>
          <a:p>
            <a:pPr lvl="2"/>
            <a:r>
              <a:rPr lang="en-US" dirty="0"/>
              <a:t>Subtext</a:t>
            </a:r>
          </a:p>
          <a:p>
            <a:pPr lvl="0"/>
            <a:endParaRPr lang="en-US" dirty="0"/>
          </a:p>
        </p:txBody>
      </p:sp>
      <p:sp>
        <p:nvSpPr>
          <p:cNvPr id="13" name="Text Placeholder 24">
            <a:extLst>
              <a:ext uri="{FF2B5EF4-FFF2-40B4-BE49-F238E27FC236}">
                <a16:creationId xmlns:a16="http://schemas.microsoft.com/office/drawing/2014/main" id="{CC945862-FDC9-A44C-B9B1-14B3C651EEAA}"/>
              </a:ext>
            </a:extLst>
          </p:cNvPr>
          <p:cNvSpPr>
            <a:spLocks noGrp="1"/>
          </p:cNvSpPr>
          <p:nvPr>
            <p:ph type="body" sz="quarter" idx="20"/>
          </p:nvPr>
        </p:nvSpPr>
        <p:spPr>
          <a:xfrm>
            <a:off x="6398581" y="2280273"/>
            <a:ext cx="1532467" cy="46038"/>
          </a:xfrm>
          <a:solidFill>
            <a:schemeClr val="accent1"/>
          </a:solidFill>
          <a:ln>
            <a:noFill/>
          </a:ln>
        </p:spPr>
        <p:txBody>
          <a:bodyPr lIns="0">
            <a:noAutofit/>
          </a:bodyPr>
          <a:lstStyle>
            <a:lvl1pPr marL="0" indent="0">
              <a:buNone/>
              <a:defRPr sz="100">
                <a:noFill/>
              </a:defRPr>
            </a:lvl1pPr>
          </a:lstStyle>
          <a:p>
            <a:pPr lvl="0"/>
            <a:endParaRPr lang="en-US" dirty="0"/>
          </a:p>
        </p:txBody>
      </p:sp>
      <p:sp>
        <p:nvSpPr>
          <p:cNvPr id="15" name="Picture Placeholder 12">
            <a:extLst>
              <a:ext uri="{FF2B5EF4-FFF2-40B4-BE49-F238E27FC236}">
                <a16:creationId xmlns:a16="http://schemas.microsoft.com/office/drawing/2014/main" id="{4301ECF2-022A-4095-A78B-F3FBCFF202BC}"/>
              </a:ext>
            </a:extLst>
          </p:cNvPr>
          <p:cNvSpPr>
            <a:spLocks noGrp="1"/>
          </p:cNvSpPr>
          <p:nvPr>
            <p:ph type="pic" sz="quarter" idx="16"/>
          </p:nvPr>
        </p:nvSpPr>
        <p:spPr>
          <a:xfrm>
            <a:off x="848212" y="1850231"/>
            <a:ext cx="4821068" cy="3877571"/>
          </a:xfrm>
          <a:prstGeom prst="rect">
            <a:avLst/>
          </a:prstGeom>
          <a:solidFill>
            <a:schemeClr val="accent1"/>
          </a:solidFill>
          <a:ln>
            <a:noFill/>
          </a:ln>
        </p:spPr>
        <p:txBody>
          <a:bodyPr rtlCol="0">
            <a:noAutofit/>
          </a:bodyPr>
          <a:lstStyle>
            <a:lvl1pPr marL="0" indent="0">
              <a:buNone/>
              <a:defRPr sz="1400"/>
            </a:lvl1pPr>
          </a:lstStyle>
          <a:p>
            <a:pPr lvl="0"/>
            <a:r>
              <a:rPr lang="en-US" noProof="0"/>
              <a:t>Click icon to add picture</a:t>
            </a:r>
            <a:endParaRPr lang="en-JM" noProof="0" dirty="0"/>
          </a:p>
        </p:txBody>
      </p:sp>
      <p:sp>
        <p:nvSpPr>
          <p:cNvPr id="16" name="Title 1">
            <a:extLst>
              <a:ext uri="{FF2B5EF4-FFF2-40B4-BE49-F238E27FC236}">
                <a16:creationId xmlns:a16="http://schemas.microsoft.com/office/drawing/2014/main" id="{E58AECA6-C52B-4937-A9B2-3F889619191C}"/>
              </a:ext>
            </a:extLst>
          </p:cNvPr>
          <p:cNvSpPr>
            <a:spLocks noGrp="1"/>
          </p:cNvSpPr>
          <p:nvPr>
            <p:ph type="title" hasCustomPrompt="1"/>
          </p:nvPr>
        </p:nvSpPr>
        <p:spPr>
          <a:xfrm>
            <a:off x="859760" y="280728"/>
            <a:ext cx="10515600" cy="1325563"/>
          </a:xfrm>
          <a:prstGeom prst="rect">
            <a:avLst/>
          </a:prstGeom>
        </p:spPr>
        <p:txBody>
          <a:bodyPr lIns="0">
            <a:noAutofit/>
          </a:bodyPr>
          <a:lstStyle>
            <a:lvl1pPr>
              <a:defRPr sz="3600" b="1" cap="none">
                <a:solidFill>
                  <a:schemeClr val="accent3"/>
                </a:solidFill>
                <a:latin typeface="+mj-lt"/>
              </a:defRPr>
            </a:lvl1pPr>
          </a:lstStyle>
          <a:p>
            <a:r>
              <a:rPr lang="en-US" dirty="0"/>
              <a:t>Click to Edit Text</a:t>
            </a:r>
          </a:p>
        </p:txBody>
      </p:sp>
      <p:sp>
        <p:nvSpPr>
          <p:cNvPr id="9" name="Rectangle 8">
            <a:extLst>
              <a:ext uri="{FF2B5EF4-FFF2-40B4-BE49-F238E27FC236}">
                <a16:creationId xmlns:a16="http://schemas.microsoft.com/office/drawing/2014/main" id="{19221E01-273A-3A40-9143-D240B759E95A}"/>
              </a:ext>
            </a:extLst>
          </p:cNvPr>
          <p:cNvSpPr/>
          <p:nvPr userDrawn="1"/>
        </p:nvSpPr>
        <p:spPr>
          <a:xfrm>
            <a:off x="0" y="6100876"/>
            <a:ext cx="12192000" cy="75712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483A15C9-1A48-D64B-8350-14D6D53F111F}"/>
              </a:ext>
            </a:extLst>
          </p:cNvPr>
          <p:cNvPicPr>
            <a:picLocks noChangeAspect="1"/>
          </p:cNvPicPr>
          <p:nvPr userDrawn="1"/>
        </p:nvPicPr>
        <p:blipFill>
          <a:blip r:embed="rId2"/>
          <a:stretch>
            <a:fillRect/>
          </a:stretch>
        </p:blipFill>
        <p:spPr>
          <a:xfrm>
            <a:off x="402442" y="6279301"/>
            <a:ext cx="2695177" cy="400274"/>
          </a:xfrm>
          <a:prstGeom prst="rect">
            <a:avLst/>
          </a:prstGeom>
        </p:spPr>
      </p:pic>
    </p:spTree>
    <p:extLst>
      <p:ext uri="{BB962C8B-B14F-4D97-AF65-F5344CB8AC3E}">
        <p14:creationId xmlns:p14="http://schemas.microsoft.com/office/powerpoint/2010/main" val="39149788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Slide 1">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F5D778B-409D-BD4D-9393-E0E8FCAC136C}"/>
              </a:ext>
            </a:extLst>
          </p:cNvPr>
          <p:cNvSpPr/>
          <p:nvPr userDrawn="1"/>
        </p:nvSpPr>
        <p:spPr>
          <a:xfrm>
            <a:off x="0" y="0"/>
            <a:ext cx="12192000" cy="6858000"/>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A7D4438-D0EC-2143-B6A5-21AAF9B6099B}"/>
              </a:ext>
            </a:extLst>
          </p:cNvPr>
          <p:cNvSpPr/>
          <p:nvPr userDrawn="1"/>
        </p:nvSpPr>
        <p:spPr>
          <a:xfrm>
            <a:off x="0" y="6100876"/>
            <a:ext cx="12192000" cy="75712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A20A414B-D135-A743-A5B0-CCD73C01CD89}"/>
              </a:ext>
            </a:extLst>
          </p:cNvPr>
          <p:cNvPicPr>
            <a:picLocks noChangeAspect="1"/>
          </p:cNvPicPr>
          <p:nvPr userDrawn="1"/>
        </p:nvPicPr>
        <p:blipFill>
          <a:blip r:embed="rId2"/>
          <a:stretch>
            <a:fillRect/>
          </a:stretch>
        </p:blipFill>
        <p:spPr>
          <a:xfrm>
            <a:off x="402442" y="6279301"/>
            <a:ext cx="2695177" cy="400274"/>
          </a:xfrm>
          <a:prstGeom prst="rect">
            <a:avLst/>
          </a:prstGeom>
        </p:spPr>
      </p:pic>
      <p:sp>
        <p:nvSpPr>
          <p:cNvPr id="10" name="Title 1">
            <a:extLst>
              <a:ext uri="{FF2B5EF4-FFF2-40B4-BE49-F238E27FC236}">
                <a16:creationId xmlns:a16="http://schemas.microsoft.com/office/drawing/2014/main" id="{59B05234-ECDB-1D43-9C48-A6DAE9EB1EE2}"/>
              </a:ext>
            </a:extLst>
          </p:cNvPr>
          <p:cNvSpPr>
            <a:spLocks noGrp="1"/>
          </p:cNvSpPr>
          <p:nvPr>
            <p:ph type="title" hasCustomPrompt="1"/>
          </p:nvPr>
        </p:nvSpPr>
        <p:spPr>
          <a:xfrm>
            <a:off x="2977897" y="2145741"/>
            <a:ext cx="6236207" cy="1574655"/>
          </a:xfrm>
          <a:prstGeom prst="rect">
            <a:avLst/>
          </a:prstGeom>
          <a:noFill/>
          <a:ln w="38100">
            <a:noFill/>
          </a:ln>
        </p:spPr>
        <p:txBody>
          <a:bodyPr anchor="ctr">
            <a:noAutofit/>
          </a:bodyPr>
          <a:lstStyle>
            <a:lvl1pPr algn="ctr">
              <a:defRPr sz="4400" b="1" cap="none">
                <a:solidFill>
                  <a:schemeClr val="bg1"/>
                </a:solidFill>
                <a:latin typeface="+mj-lt"/>
              </a:defRPr>
            </a:lvl1pPr>
          </a:lstStyle>
          <a:p>
            <a:r>
              <a:rPr lang="en-US" dirty="0"/>
              <a:t>Section Divider </a:t>
            </a:r>
            <a:br>
              <a:rPr lang="en-US" dirty="0"/>
            </a:br>
            <a:r>
              <a:rPr lang="en-US" dirty="0"/>
              <a:t>Slider</a:t>
            </a:r>
          </a:p>
        </p:txBody>
      </p:sp>
    </p:spTree>
    <p:extLst>
      <p:ext uri="{BB962C8B-B14F-4D97-AF65-F5344CB8AC3E}">
        <p14:creationId xmlns:p14="http://schemas.microsoft.com/office/powerpoint/2010/main" val="32522429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Slide 2">
    <p:spTree>
      <p:nvGrpSpPr>
        <p:cNvPr id="1" name=""/>
        <p:cNvGrpSpPr/>
        <p:nvPr/>
      </p:nvGrpSpPr>
      <p:grpSpPr>
        <a:xfrm>
          <a:off x="0" y="0"/>
          <a:ext cx="0" cy="0"/>
          <a:chOff x="0" y="0"/>
          <a:chExt cx="0" cy="0"/>
        </a:xfrm>
      </p:grpSpPr>
      <p:pic>
        <p:nvPicPr>
          <p:cNvPr id="3" name="Picture 2" descr="A picture containing person, outdoor, person&#10;&#10;Description automatically generated">
            <a:extLst>
              <a:ext uri="{FF2B5EF4-FFF2-40B4-BE49-F238E27FC236}">
                <a16:creationId xmlns:a16="http://schemas.microsoft.com/office/drawing/2014/main" id="{C830E459-D024-48C2-BC54-5FD1BCF27669}"/>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2"/>
            <a:ext cx="3415358" cy="6858000"/>
          </a:xfrm>
          <a:prstGeom prst="rect">
            <a:avLst/>
          </a:prstGeom>
        </p:spPr>
      </p:pic>
      <p:sp>
        <p:nvSpPr>
          <p:cNvPr id="15" name="Text Placeholder 2"/>
          <p:cNvSpPr>
            <a:spLocks noGrp="1"/>
          </p:cNvSpPr>
          <p:nvPr>
            <p:ph type="body" idx="11" hasCustomPrompt="1"/>
          </p:nvPr>
        </p:nvSpPr>
        <p:spPr>
          <a:xfrm>
            <a:off x="3916426" y="4120790"/>
            <a:ext cx="6740398" cy="400294"/>
          </a:xfrm>
          <a:prstGeom prst="rect">
            <a:avLst/>
          </a:prstGeom>
        </p:spPr>
        <p:txBody>
          <a:bodyPr lIns="0" anchor="t">
            <a:noAutofit/>
          </a:bodyPr>
          <a:lstStyle>
            <a:lvl1pPr marL="0" indent="0">
              <a:buNone/>
              <a:defRPr sz="2000" b="1">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16" name="Title 1">
            <a:extLst>
              <a:ext uri="{FF2B5EF4-FFF2-40B4-BE49-F238E27FC236}">
                <a16:creationId xmlns:a16="http://schemas.microsoft.com/office/drawing/2014/main" id="{71414C0B-2F82-43FD-99C8-5A0AD4C95AE1}"/>
              </a:ext>
            </a:extLst>
          </p:cNvPr>
          <p:cNvSpPr>
            <a:spLocks noGrp="1"/>
          </p:cNvSpPr>
          <p:nvPr>
            <p:ph type="title" hasCustomPrompt="1"/>
          </p:nvPr>
        </p:nvSpPr>
        <p:spPr>
          <a:xfrm>
            <a:off x="3916427" y="1954052"/>
            <a:ext cx="6740398" cy="1868648"/>
          </a:xfrm>
          <a:prstGeom prst="rect">
            <a:avLst/>
          </a:prstGeom>
          <a:noFill/>
          <a:ln w="38100">
            <a:noFill/>
          </a:ln>
        </p:spPr>
        <p:txBody>
          <a:bodyPr anchor="ctr" anchorCtr="0">
            <a:noAutofit/>
          </a:bodyPr>
          <a:lstStyle>
            <a:lvl1pPr algn="l">
              <a:defRPr sz="4000" b="1" cap="none" baseline="0">
                <a:solidFill>
                  <a:schemeClr val="accent3"/>
                </a:solidFill>
                <a:latin typeface="+mj-lt"/>
              </a:defRPr>
            </a:lvl1pPr>
          </a:lstStyle>
          <a:p>
            <a:r>
              <a:rPr lang="en-US" dirty="0"/>
              <a:t>Section Divider Slide</a:t>
            </a:r>
          </a:p>
        </p:txBody>
      </p:sp>
      <p:pic>
        <p:nvPicPr>
          <p:cNvPr id="9" name="Picture 8">
            <a:extLst>
              <a:ext uri="{FF2B5EF4-FFF2-40B4-BE49-F238E27FC236}">
                <a16:creationId xmlns:a16="http://schemas.microsoft.com/office/drawing/2014/main" id="{9C889008-8281-DD48-9DFC-366A3E910E01}"/>
              </a:ext>
            </a:extLst>
          </p:cNvPr>
          <p:cNvPicPr>
            <a:picLocks noChangeAspect="1"/>
          </p:cNvPicPr>
          <p:nvPr userDrawn="1"/>
        </p:nvPicPr>
        <p:blipFill>
          <a:blip r:embed="rId3"/>
          <a:stretch>
            <a:fillRect/>
          </a:stretch>
        </p:blipFill>
        <p:spPr>
          <a:xfrm>
            <a:off x="461770" y="6103408"/>
            <a:ext cx="2491818" cy="370072"/>
          </a:xfrm>
          <a:prstGeom prst="rect">
            <a:avLst/>
          </a:prstGeom>
        </p:spPr>
      </p:pic>
    </p:spTree>
    <p:extLst>
      <p:ext uri="{BB962C8B-B14F-4D97-AF65-F5344CB8AC3E}">
        <p14:creationId xmlns:p14="http://schemas.microsoft.com/office/powerpoint/2010/main" val="16401289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slideLayout" Target="../slideLayouts/slideLayout3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20" Type="http://schemas.openxmlformats.org/officeDocument/2006/relationships/theme" Target="../theme/theme2.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10" Type="http://schemas.openxmlformats.org/officeDocument/2006/relationships/slideLayout" Target="../slideLayouts/slideLayout29.xml"/><Relationship Id="rId19" Type="http://schemas.openxmlformats.org/officeDocument/2006/relationships/slideLayout" Target="../slideLayouts/slideLayout38.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65632" y="283464"/>
            <a:ext cx="10515600" cy="1325563"/>
          </a:xfrm>
          <a:prstGeom prst="rect">
            <a:avLst/>
          </a:prstGeom>
        </p:spPr>
        <p:txBody>
          <a:bodyPr vert="horz" lIns="0" tIns="45720" rIns="91440" bIns="45720" rtlCol="0" anchor="ctr">
            <a:noAutofit/>
          </a:bodyPr>
          <a:lstStyle/>
          <a:p>
            <a:r>
              <a:rPr lang="en-US" dirty="0"/>
              <a:t>Click to edit Text</a:t>
            </a:r>
          </a:p>
        </p:txBody>
      </p:sp>
      <p:sp>
        <p:nvSpPr>
          <p:cNvPr id="3" name="Text Placeholder 2"/>
          <p:cNvSpPr>
            <a:spLocks noGrp="1"/>
          </p:cNvSpPr>
          <p:nvPr>
            <p:ph type="body" idx="1"/>
          </p:nvPr>
        </p:nvSpPr>
        <p:spPr>
          <a:xfrm>
            <a:off x="838200" y="1825625"/>
            <a:ext cx="10515600" cy="4351338"/>
          </a:xfrm>
          <a:prstGeom prst="rect">
            <a:avLst/>
          </a:prstGeom>
        </p:spPr>
        <p:txBody>
          <a:bodyPr vert="horz" lIns="0" tIns="45720" rIns="91440" bIns="4572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36811147"/>
      </p:ext>
    </p:extLst>
  </p:cSld>
  <p:clrMap bg1="lt1" tx1="dk1" bg2="lt2" tx2="dk2" accent1="accent1" accent2="accent2" accent3="accent3" accent4="accent4" accent5="accent5" accent6="accent6" hlink="hlink" folHlink="folHlink"/>
  <p:sldLayoutIdLst>
    <p:sldLayoutId id="2147483710" r:id="rId1"/>
    <p:sldLayoutId id="2147483697" r:id="rId2"/>
    <p:sldLayoutId id="2147483694" r:id="rId3"/>
    <p:sldLayoutId id="2147483689" r:id="rId4"/>
    <p:sldLayoutId id="2147483690" r:id="rId5"/>
    <p:sldLayoutId id="2147483704" r:id="rId6"/>
    <p:sldLayoutId id="2147483708" r:id="rId7"/>
    <p:sldLayoutId id="2147483706" r:id="rId8"/>
    <p:sldLayoutId id="2147483701" r:id="rId9"/>
    <p:sldLayoutId id="2147483713" r:id="rId10"/>
    <p:sldLayoutId id="2147483712" r:id="rId11"/>
    <p:sldLayoutId id="2147483714" r:id="rId12"/>
    <p:sldLayoutId id="2147483711" r:id="rId13"/>
    <p:sldLayoutId id="2147483682" r:id="rId14"/>
    <p:sldLayoutId id="2147483686" r:id="rId15"/>
    <p:sldLayoutId id="2147483703" r:id="rId16"/>
    <p:sldLayoutId id="2147483715" r:id="rId17"/>
    <p:sldLayoutId id="2147483716" r:id="rId18"/>
    <p:sldLayoutId id="2147483717" r:id="rId19"/>
  </p:sldLayoutIdLst>
  <p:txStyles>
    <p:titleStyle>
      <a:lvl1pPr algn="l" defTabSz="914400" rtl="0" eaLnBrk="1" latinLnBrk="0" hangingPunct="1">
        <a:lnSpc>
          <a:spcPct val="90000"/>
        </a:lnSpc>
        <a:spcBef>
          <a:spcPct val="0"/>
        </a:spcBef>
        <a:buNone/>
        <a:defRPr sz="3600" b="1" kern="1200" cap="all" baseline="0">
          <a:solidFill>
            <a:schemeClr val="accent1"/>
          </a:solidFill>
          <a:latin typeface="+mj-lt"/>
          <a:ea typeface="+mj-ea"/>
          <a:cs typeface="+mj-cs"/>
        </a:defRPr>
      </a:lvl1pPr>
    </p:titleStyle>
    <p:bodyStyle>
      <a:lvl1pPr marL="228600" indent="-228600" algn="l" defTabSz="914400" rtl="0" eaLnBrk="1" latinLnBrk="0" hangingPunct="1">
        <a:lnSpc>
          <a:spcPts val="2220"/>
        </a:lnSpc>
        <a:spcBef>
          <a:spcPts val="1000"/>
        </a:spcBef>
        <a:spcAft>
          <a:spcPts val="600"/>
        </a:spcAft>
        <a:buClr>
          <a:schemeClr val="accent3"/>
        </a:buClr>
        <a:buSzPct val="110000"/>
        <a:buFont typeface="Arial" panose="020B0604020202020204" pitchFamily="34" charset="0"/>
        <a:buChar char="•"/>
        <a:defRPr sz="2000" b="0" kern="1200">
          <a:solidFill>
            <a:schemeClr val="tx1"/>
          </a:solidFill>
          <a:latin typeface="+mn-lt"/>
          <a:ea typeface="+mn-ea"/>
          <a:cs typeface="+mn-cs"/>
        </a:defRPr>
      </a:lvl1pPr>
      <a:lvl2pPr marL="685800" indent="-228600" algn="l" defTabSz="914400" rtl="0" eaLnBrk="1" latinLnBrk="0" hangingPunct="1">
        <a:lnSpc>
          <a:spcPts val="2220"/>
        </a:lnSpc>
        <a:spcBef>
          <a:spcPts val="500"/>
        </a:spcBef>
        <a:spcAft>
          <a:spcPts val="600"/>
        </a:spcAft>
        <a:buClr>
          <a:schemeClr val="accent3"/>
        </a:buClr>
        <a:buSzPct val="110000"/>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ts val="2220"/>
        </a:lnSpc>
        <a:spcBef>
          <a:spcPts val="500"/>
        </a:spcBef>
        <a:spcAft>
          <a:spcPts val="600"/>
        </a:spcAft>
        <a:buClr>
          <a:schemeClr val="accent3"/>
        </a:buClr>
        <a:buSzPct val="110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ts val="2220"/>
        </a:lnSpc>
        <a:spcBef>
          <a:spcPts val="500"/>
        </a:spcBef>
        <a:spcAft>
          <a:spcPts val="600"/>
        </a:spcAft>
        <a:buClr>
          <a:schemeClr val="accent3"/>
        </a:buClr>
        <a:buSzPct val="110000"/>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ts val="2220"/>
        </a:lnSpc>
        <a:spcBef>
          <a:spcPts val="500"/>
        </a:spcBef>
        <a:spcAft>
          <a:spcPts val="600"/>
        </a:spcAft>
        <a:buClr>
          <a:schemeClr val="accent3"/>
        </a:buClr>
        <a:buSzPct val="11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65632" y="283464"/>
            <a:ext cx="10515600" cy="1325563"/>
          </a:xfrm>
          <a:prstGeom prst="rect">
            <a:avLst/>
          </a:prstGeom>
        </p:spPr>
        <p:txBody>
          <a:bodyPr vert="horz" lIns="0" tIns="45720" rIns="91440" bIns="45720" rtlCol="0" anchor="ctr">
            <a:noAutofit/>
          </a:bodyPr>
          <a:lstStyle/>
          <a:p>
            <a:r>
              <a:rPr lang="en-US" dirty="0"/>
              <a:t>Click to edit Text</a:t>
            </a:r>
          </a:p>
        </p:txBody>
      </p:sp>
      <p:sp>
        <p:nvSpPr>
          <p:cNvPr id="3" name="Text Placeholder 2"/>
          <p:cNvSpPr>
            <a:spLocks noGrp="1"/>
          </p:cNvSpPr>
          <p:nvPr>
            <p:ph type="body" idx="1"/>
          </p:nvPr>
        </p:nvSpPr>
        <p:spPr>
          <a:xfrm>
            <a:off x="838200" y="1825625"/>
            <a:ext cx="10515600" cy="4351338"/>
          </a:xfrm>
          <a:prstGeom prst="rect">
            <a:avLst/>
          </a:prstGeom>
        </p:spPr>
        <p:txBody>
          <a:bodyPr vert="horz" lIns="0" tIns="45720" rIns="91440" bIns="4572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60612183"/>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 id="2147483731" r:id="rId12"/>
    <p:sldLayoutId id="2147483732" r:id="rId13"/>
    <p:sldLayoutId id="2147483733" r:id="rId14"/>
    <p:sldLayoutId id="2147483734" r:id="rId15"/>
    <p:sldLayoutId id="2147483735" r:id="rId16"/>
    <p:sldLayoutId id="2147483736" r:id="rId17"/>
    <p:sldLayoutId id="2147483737" r:id="rId18"/>
    <p:sldLayoutId id="2147483738" r:id="rId19"/>
  </p:sldLayoutIdLst>
  <p:txStyles>
    <p:titleStyle>
      <a:lvl1pPr algn="l" defTabSz="914400" rtl="0" eaLnBrk="1" latinLnBrk="0" hangingPunct="1">
        <a:lnSpc>
          <a:spcPct val="90000"/>
        </a:lnSpc>
        <a:spcBef>
          <a:spcPct val="0"/>
        </a:spcBef>
        <a:buNone/>
        <a:defRPr sz="3600" b="1" kern="1200" cap="all" baseline="0">
          <a:solidFill>
            <a:schemeClr val="accent1"/>
          </a:solidFill>
          <a:latin typeface="+mj-lt"/>
          <a:ea typeface="+mj-ea"/>
          <a:cs typeface="+mj-cs"/>
        </a:defRPr>
      </a:lvl1pPr>
    </p:titleStyle>
    <p:bodyStyle>
      <a:lvl1pPr marL="228600" indent="-228600" algn="l" defTabSz="914400" rtl="0" eaLnBrk="1" latinLnBrk="0" hangingPunct="1">
        <a:lnSpc>
          <a:spcPts val="2220"/>
        </a:lnSpc>
        <a:spcBef>
          <a:spcPts val="1000"/>
        </a:spcBef>
        <a:spcAft>
          <a:spcPts val="600"/>
        </a:spcAft>
        <a:buClr>
          <a:schemeClr val="accent3"/>
        </a:buClr>
        <a:buSzPct val="110000"/>
        <a:buFont typeface="Arial" panose="020B0604020202020204" pitchFamily="34" charset="0"/>
        <a:buChar char="•"/>
        <a:defRPr sz="2000" b="0" kern="1200">
          <a:solidFill>
            <a:schemeClr val="tx1"/>
          </a:solidFill>
          <a:latin typeface="+mn-lt"/>
          <a:ea typeface="+mn-ea"/>
          <a:cs typeface="+mn-cs"/>
        </a:defRPr>
      </a:lvl1pPr>
      <a:lvl2pPr marL="685800" indent="-228600" algn="l" defTabSz="914400" rtl="0" eaLnBrk="1" latinLnBrk="0" hangingPunct="1">
        <a:lnSpc>
          <a:spcPts val="2220"/>
        </a:lnSpc>
        <a:spcBef>
          <a:spcPts val="500"/>
        </a:spcBef>
        <a:spcAft>
          <a:spcPts val="600"/>
        </a:spcAft>
        <a:buClr>
          <a:schemeClr val="accent3"/>
        </a:buClr>
        <a:buSzPct val="110000"/>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ts val="2220"/>
        </a:lnSpc>
        <a:spcBef>
          <a:spcPts val="500"/>
        </a:spcBef>
        <a:spcAft>
          <a:spcPts val="600"/>
        </a:spcAft>
        <a:buClr>
          <a:schemeClr val="accent3"/>
        </a:buClr>
        <a:buSzPct val="110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ts val="2220"/>
        </a:lnSpc>
        <a:spcBef>
          <a:spcPts val="500"/>
        </a:spcBef>
        <a:spcAft>
          <a:spcPts val="600"/>
        </a:spcAft>
        <a:buClr>
          <a:schemeClr val="accent3"/>
        </a:buClr>
        <a:buSzPct val="110000"/>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ts val="2220"/>
        </a:lnSpc>
        <a:spcBef>
          <a:spcPts val="500"/>
        </a:spcBef>
        <a:spcAft>
          <a:spcPts val="600"/>
        </a:spcAft>
        <a:buClr>
          <a:schemeClr val="accent3"/>
        </a:buClr>
        <a:buSzPct val="11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5.xml"/><Relationship Id="rId4" Type="http://schemas.openxmlformats.org/officeDocument/2006/relationships/image" Target="../media/image26.jpg"/></Relationships>
</file>

<file path=ppt/slides/_rels/slide1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hyperlink" Target="mailto:fcornelia@cbhc.org" TargetMode="External"/><Relationship Id="rId7" Type="http://schemas.openxmlformats.org/officeDocument/2006/relationships/image" Target="../media/image35.jpeg"/><Relationship Id="rId2" Type="http://schemas.openxmlformats.org/officeDocument/2006/relationships/hyperlink" Target="mailto:dforrestal@cbhc.org" TargetMode="External"/><Relationship Id="rId1" Type="http://schemas.openxmlformats.org/officeDocument/2006/relationships/slideLayout" Target="../slideLayouts/slideLayout4.xml"/><Relationship Id="rId6" Type="http://schemas.openxmlformats.org/officeDocument/2006/relationships/image" Target="../media/image34.jpeg"/><Relationship Id="rId5" Type="http://schemas.openxmlformats.org/officeDocument/2006/relationships/hyperlink" Target="mailto:Karen@swift-strategies.com" TargetMode="External"/><Relationship Id="rId4" Type="http://schemas.openxmlformats.org/officeDocument/2006/relationships/hyperlink" Target="mailto:Gil@capitolsuccessgroup.com" TargetMode="External"/><Relationship Id="rId9" Type="http://schemas.openxmlformats.org/officeDocument/2006/relationships/image" Target="../media/image37.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4.xml"/><Relationship Id="rId5" Type="http://schemas.openxmlformats.org/officeDocument/2006/relationships/image" Target="../media/image20.png"/><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22.jpeg"/><Relationship Id="rId4" Type="http://schemas.openxmlformats.org/officeDocument/2006/relationships/image" Target="../media/image21.jpeg"/></Relationships>
</file>

<file path=ppt/slides/_rels/slide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FCBAC66-5E6E-404C-8516-E31E786F2180}"/>
              </a:ext>
            </a:extLst>
          </p:cNvPr>
          <p:cNvSpPr>
            <a:spLocks noGrp="1"/>
          </p:cNvSpPr>
          <p:nvPr>
            <p:ph type="title"/>
          </p:nvPr>
        </p:nvSpPr>
        <p:spPr>
          <a:xfrm>
            <a:off x="228599" y="413939"/>
            <a:ext cx="11734800" cy="1574655"/>
          </a:xfrm>
        </p:spPr>
        <p:txBody>
          <a:bodyPr/>
          <a:lstStyle/>
          <a:p>
            <a:r>
              <a:rPr lang="en-US" b="0" dirty="0"/>
              <a:t> 2021 CBHC Annual Conference:</a:t>
            </a:r>
            <a:br>
              <a:rPr lang="en-US" b="0" dirty="0"/>
            </a:br>
            <a:r>
              <a:rPr lang="en-US" dirty="0"/>
              <a:t>Celebrating Community Partnerships</a:t>
            </a:r>
            <a:endParaRPr lang="en-US" sz="4000" b="0" dirty="0"/>
          </a:p>
        </p:txBody>
      </p:sp>
      <p:sp>
        <p:nvSpPr>
          <p:cNvPr id="4" name="Text Placeholder 3">
            <a:extLst>
              <a:ext uri="{FF2B5EF4-FFF2-40B4-BE49-F238E27FC236}">
                <a16:creationId xmlns:a16="http://schemas.microsoft.com/office/drawing/2014/main" id="{EF1C7904-7937-6648-920E-7AE3194E467C}"/>
              </a:ext>
            </a:extLst>
          </p:cNvPr>
          <p:cNvSpPr>
            <a:spLocks noGrp="1"/>
          </p:cNvSpPr>
          <p:nvPr>
            <p:ph type="body" sz="quarter" idx="18"/>
          </p:nvPr>
        </p:nvSpPr>
        <p:spPr>
          <a:xfrm>
            <a:off x="5329764" y="3688578"/>
            <a:ext cx="1532467" cy="46038"/>
          </a:xfrm>
        </p:spPr>
        <p:txBody>
          <a:bodyPr/>
          <a:lstStyle/>
          <a:p>
            <a:endParaRPr lang="en-US" dirty="0"/>
          </a:p>
        </p:txBody>
      </p:sp>
      <p:sp>
        <p:nvSpPr>
          <p:cNvPr id="5" name="TextBox 4">
            <a:extLst>
              <a:ext uri="{FF2B5EF4-FFF2-40B4-BE49-F238E27FC236}">
                <a16:creationId xmlns:a16="http://schemas.microsoft.com/office/drawing/2014/main" id="{5381A9B9-3368-46B3-A678-8E8175BECD8F}"/>
              </a:ext>
            </a:extLst>
          </p:cNvPr>
          <p:cNvSpPr txBox="1"/>
          <p:nvPr/>
        </p:nvSpPr>
        <p:spPr>
          <a:xfrm>
            <a:off x="2576509" y="2659559"/>
            <a:ext cx="7038975" cy="769441"/>
          </a:xfrm>
          <a:prstGeom prst="rect">
            <a:avLst/>
          </a:prstGeom>
          <a:noFill/>
        </p:spPr>
        <p:txBody>
          <a:bodyPr wrap="square" rtlCol="0">
            <a:spAutoFit/>
          </a:bodyPr>
          <a:lstStyle/>
          <a:p>
            <a:pPr algn="ctr"/>
            <a:r>
              <a:rPr lang="en-US" sz="4400" dirty="0">
                <a:solidFill>
                  <a:schemeClr val="bg1"/>
                </a:solidFill>
                <a:latin typeface="+mj-lt"/>
              </a:rPr>
              <a:t>Legislative &amp; Policy Update</a:t>
            </a:r>
            <a:endParaRPr lang="en-US" sz="4400" b="1" dirty="0">
              <a:solidFill>
                <a:schemeClr val="bg1"/>
              </a:solidFill>
              <a:latin typeface="+mj-lt"/>
            </a:endParaRPr>
          </a:p>
        </p:txBody>
      </p:sp>
    </p:spTree>
    <p:extLst>
      <p:ext uri="{BB962C8B-B14F-4D97-AF65-F5344CB8AC3E}">
        <p14:creationId xmlns:p14="http://schemas.microsoft.com/office/powerpoint/2010/main" val="31019903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CA6132-52D6-41E1-93E6-C97621118297}"/>
              </a:ext>
            </a:extLst>
          </p:cNvPr>
          <p:cNvSpPr>
            <a:spLocks noGrp="1"/>
          </p:cNvSpPr>
          <p:nvPr>
            <p:ph type="title"/>
          </p:nvPr>
        </p:nvSpPr>
        <p:spPr/>
        <p:txBody>
          <a:bodyPr/>
          <a:lstStyle/>
          <a:p>
            <a:r>
              <a:rPr lang="en-US" dirty="0"/>
              <a:t>2021 Community Behavioral Health Champions</a:t>
            </a:r>
          </a:p>
        </p:txBody>
      </p:sp>
      <p:sp>
        <p:nvSpPr>
          <p:cNvPr id="3" name="Text Placeholder 2">
            <a:extLst>
              <a:ext uri="{FF2B5EF4-FFF2-40B4-BE49-F238E27FC236}">
                <a16:creationId xmlns:a16="http://schemas.microsoft.com/office/drawing/2014/main" id="{D100100F-6FF4-435E-8D98-C1CED448D2CE}"/>
              </a:ext>
            </a:extLst>
          </p:cNvPr>
          <p:cNvSpPr>
            <a:spLocks noGrp="1"/>
          </p:cNvSpPr>
          <p:nvPr>
            <p:ph type="body" idx="12"/>
          </p:nvPr>
        </p:nvSpPr>
        <p:spPr>
          <a:xfrm>
            <a:off x="1034418" y="1636058"/>
            <a:ext cx="3305840" cy="511531"/>
          </a:xfrm>
        </p:spPr>
        <p:txBody>
          <a:bodyPr/>
          <a:lstStyle/>
          <a:p>
            <a:r>
              <a:rPr lang="en-US" dirty="0"/>
              <a:t>Rep. Lisa Cutter</a:t>
            </a:r>
          </a:p>
        </p:txBody>
      </p:sp>
      <p:sp>
        <p:nvSpPr>
          <p:cNvPr id="4" name="Text Placeholder 3">
            <a:extLst>
              <a:ext uri="{FF2B5EF4-FFF2-40B4-BE49-F238E27FC236}">
                <a16:creationId xmlns:a16="http://schemas.microsoft.com/office/drawing/2014/main" id="{50A444E7-95F4-47D5-B102-2ADFEC2540C4}"/>
              </a:ext>
            </a:extLst>
          </p:cNvPr>
          <p:cNvSpPr>
            <a:spLocks noGrp="1"/>
          </p:cNvSpPr>
          <p:nvPr>
            <p:ph type="body" sz="quarter" idx="18"/>
          </p:nvPr>
        </p:nvSpPr>
        <p:spPr>
          <a:xfrm>
            <a:off x="1034419" y="2076148"/>
            <a:ext cx="1532467" cy="46038"/>
          </a:xfrm>
        </p:spPr>
        <p:txBody>
          <a:bodyPr/>
          <a:lstStyle/>
          <a:p>
            <a:endParaRPr lang="en-US"/>
          </a:p>
        </p:txBody>
      </p:sp>
      <p:pic>
        <p:nvPicPr>
          <p:cNvPr id="15" name="Content Placeholder 14" descr="A person smiling for the camera&#10;&#10;Description automatically generated with medium confidence">
            <a:extLst>
              <a:ext uri="{FF2B5EF4-FFF2-40B4-BE49-F238E27FC236}">
                <a16:creationId xmlns:a16="http://schemas.microsoft.com/office/drawing/2014/main" id="{C51B0AB5-A8F3-4656-9AE4-BD6E5BB924D7}"/>
              </a:ext>
            </a:extLst>
          </p:cNvPr>
          <p:cNvPicPr>
            <a:picLocks noGrp="1" noChangeAspect="1"/>
          </p:cNvPicPr>
          <p:nvPr>
            <p:ph sz="half" idx="19"/>
          </p:nvPr>
        </p:nvPicPr>
        <p:blipFill>
          <a:blip r:embed="rId2">
            <a:extLst>
              <a:ext uri="{28A0092B-C50C-407E-A947-70E740481C1C}">
                <a14:useLocalDpi xmlns:a14="http://schemas.microsoft.com/office/drawing/2010/main" val="0"/>
              </a:ext>
            </a:extLst>
          </a:blip>
          <a:stretch>
            <a:fillRect/>
          </a:stretch>
        </p:blipFill>
        <p:spPr>
          <a:xfrm>
            <a:off x="4768549" y="2242836"/>
            <a:ext cx="2428875" cy="3400425"/>
          </a:xfrm>
        </p:spPr>
      </p:pic>
      <p:sp>
        <p:nvSpPr>
          <p:cNvPr id="6" name="Text Placeholder 5">
            <a:extLst>
              <a:ext uri="{FF2B5EF4-FFF2-40B4-BE49-F238E27FC236}">
                <a16:creationId xmlns:a16="http://schemas.microsoft.com/office/drawing/2014/main" id="{CF50EB15-B9A8-446A-991A-85770948D626}"/>
              </a:ext>
            </a:extLst>
          </p:cNvPr>
          <p:cNvSpPr>
            <a:spLocks noGrp="1"/>
          </p:cNvSpPr>
          <p:nvPr>
            <p:ph type="body" idx="20"/>
          </p:nvPr>
        </p:nvSpPr>
        <p:spPr>
          <a:xfrm>
            <a:off x="4771852" y="1636058"/>
            <a:ext cx="3305840" cy="511531"/>
          </a:xfrm>
        </p:spPr>
        <p:txBody>
          <a:bodyPr/>
          <a:lstStyle/>
          <a:p>
            <a:r>
              <a:rPr lang="en-US" dirty="0"/>
              <a:t>Rep. Leslie Herod</a:t>
            </a:r>
          </a:p>
        </p:txBody>
      </p:sp>
      <p:sp>
        <p:nvSpPr>
          <p:cNvPr id="7" name="Text Placeholder 6">
            <a:extLst>
              <a:ext uri="{FF2B5EF4-FFF2-40B4-BE49-F238E27FC236}">
                <a16:creationId xmlns:a16="http://schemas.microsoft.com/office/drawing/2014/main" id="{33C2C345-EF62-4648-A38C-8B1B1B3AB35A}"/>
              </a:ext>
            </a:extLst>
          </p:cNvPr>
          <p:cNvSpPr>
            <a:spLocks noGrp="1"/>
          </p:cNvSpPr>
          <p:nvPr>
            <p:ph type="body" sz="quarter" idx="21"/>
          </p:nvPr>
        </p:nvSpPr>
        <p:spPr>
          <a:xfrm>
            <a:off x="4771853" y="2076148"/>
            <a:ext cx="1532467" cy="46038"/>
          </a:xfrm>
        </p:spPr>
        <p:txBody>
          <a:bodyPr/>
          <a:lstStyle/>
          <a:p>
            <a:endParaRPr lang="en-US"/>
          </a:p>
        </p:txBody>
      </p:sp>
      <p:pic>
        <p:nvPicPr>
          <p:cNvPr id="17" name="Content Placeholder 16" descr="A person wearing a hat&#10;&#10;Description automatically generated with medium confidence">
            <a:extLst>
              <a:ext uri="{FF2B5EF4-FFF2-40B4-BE49-F238E27FC236}">
                <a16:creationId xmlns:a16="http://schemas.microsoft.com/office/drawing/2014/main" id="{F4F3A025-5620-4068-84CB-4D611CED9707}"/>
              </a:ext>
            </a:extLst>
          </p:cNvPr>
          <p:cNvPicPr>
            <a:picLocks noGrp="1" noChangeAspect="1"/>
          </p:cNvPicPr>
          <p:nvPr>
            <p:ph sz="half" idx="22"/>
          </p:nvPr>
        </p:nvPicPr>
        <p:blipFill>
          <a:blip r:embed="rId3">
            <a:extLst>
              <a:ext uri="{28A0092B-C50C-407E-A947-70E740481C1C}">
                <a14:useLocalDpi xmlns:a14="http://schemas.microsoft.com/office/drawing/2010/main" val="0"/>
              </a:ext>
            </a:extLst>
          </a:blip>
          <a:stretch>
            <a:fillRect/>
          </a:stretch>
        </p:blipFill>
        <p:spPr>
          <a:xfrm>
            <a:off x="8320715" y="2242836"/>
            <a:ext cx="2428875" cy="3400425"/>
          </a:xfrm>
        </p:spPr>
      </p:pic>
      <p:sp>
        <p:nvSpPr>
          <p:cNvPr id="9" name="Text Placeholder 8">
            <a:extLst>
              <a:ext uri="{FF2B5EF4-FFF2-40B4-BE49-F238E27FC236}">
                <a16:creationId xmlns:a16="http://schemas.microsoft.com/office/drawing/2014/main" id="{8AB49FC8-4EE4-47CB-9F08-9A62F2B97649}"/>
              </a:ext>
            </a:extLst>
          </p:cNvPr>
          <p:cNvSpPr>
            <a:spLocks noGrp="1"/>
          </p:cNvSpPr>
          <p:nvPr>
            <p:ph type="body" idx="23"/>
          </p:nvPr>
        </p:nvSpPr>
        <p:spPr>
          <a:xfrm>
            <a:off x="8324346" y="1636058"/>
            <a:ext cx="3305840" cy="511531"/>
          </a:xfrm>
        </p:spPr>
        <p:txBody>
          <a:bodyPr/>
          <a:lstStyle/>
          <a:p>
            <a:r>
              <a:rPr lang="en-US" dirty="0"/>
              <a:t>Rep. Perry Will</a:t>
            </a:r>
          </a:p>
        </p:txBody>
      </p:sp>
      <p:sp>
        <p:nvSpPr>
          <p:cNvPr id="10" name="Text Placeholder 9">
            <a:extLst>
              <a:ext uri="{FF2B5EF4-FFF2-40B4-BE49-F238E27FC236}">
                <a16:creationId xmlns:a16="http://schemas.microsoft.com/office/drawing/2014/main" id="{65887D1C-9258-4D3B-B4A7-3F9665EA401F}"/>
              </a:ext>
            </a:extLst>
          </p:cNvPr>
          <p:cNvSpPr>
            <a:spLocks noGrp="1"/>
          </p:cNvSpPr>
          <p:nvPr>
            <p:ph type="body" sz="quarter" idx="24"/>
          </p:nvPr>
        </p:nvSpPr>
        <p:spPr>
          <a:xfrm>
            <a:off x="8324347" y="2076148"/>
            <a:ext cx="1532467" cy="46038"/>
          </a:xfrm>
        </p:spPr>
        <p:txBody>
          <a:bodyPr/>
          <a:lstStyle/>
          <a:p>
            <a:endParaRPr lang="en-US" dirty="0"/>
          </a:p>
        </p:txBody>
      </p:sp>
      <p:pic>
        <p:nvPicPr>
          <p:cNvPr id="13" name="Content Placeholder 12" descr="A picture containing person&#10;&#10;Description automatically generated">
            <a:extLst>
              <a:ext uri="{FF2B5EF4-FFF2-40B4-BE49-F238E27FC236}">
                <a16:creationId xmlns:a16="http://schemas.microsoft.com/office/drawing/2014/main" id="{8C8A5E83-720C-4685-8DFA-A0C21197B72E}"/>
              </a:ext>
            </a:extLst>
          </p:cNvPr>
          <p:cNvPicPr>
            <a:picLocks noGrp="1" noChangeAspect="1"/>
          </p:cNvPicPr>
          <p:nvPr>
            <p:ph sz="half" idx="25"/>
          </p:nvPr>
        </p:nvPicPr>
        <p:blipFill>
          <a:blip r:embed="rId4">
            <a:extLst>
              <a:ext uri="{28A0092B-C50C-407E-A947-70E740481C1C}">
                <a14:useLocalDpi xmlns:a14="http://schemas.microsoft.com/office/drawing/2010/main" val="0"/>
              </a:ext>
            </a:extLst>
          </a:blip>
          <a:stretch>
            <a:fillRect/>
          </a:stretch>
        </p:blipFill>
        <p:spPr>
          <a:xfrm>
            <a:off x="1021177" y="2242836"/>
            <a:ext cx="2428875" cy="3400425"/>
          </a:xfrm>
        </p:spPr>
      </p:pic>
    </p:spTree>
    <p:extLst>
      <p:ext uri="{BB962C8B-B14F-4D97-AF65-F5344CB8AC3E}">
        <p14:creationId xmlns:p14="http://schemas.microsoft.com/office/powerpoint/2010/main" val="4278460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6">
            <a:extLst>
              <a:ext uri="{FF2B5EF4-FFF2-40B4-BE49-F238E27FC236}">
                <a16:creationId xmlns:a16="http://schemas.microsoft.com/office/drawing/2014/main" id="{18811B24-5328-4672-9FC0-0A32B730D1A7}"/>
              </a:ext>
            </a:extLst>
          </p:cNvPr>
          <p:cNvPicPr>
            <a:picLocks noChangeAspect="1"/>
          </p:cNvPicPr>
          <p:nvPr/>
        </p:nvPicPr>
        <p:blipFill rotWithShape="1">
          <a:blip r:embed="rId2">
            <a:extLst>
              <a:ext uri="{28A0092B-C50C-407E-A947-70E740481C1C}">
                <a14:useLocalDpi xmlns:a14="http://schemas.microsoft.com/office/drawing/2010/main" val="0"/>
              </a:ext>
            </a:extLst>
          </a:blip>
          <a:srcRect r="3" b="12579"/>
          <a:stretch/>
        </p:blipFill>
        <p:spPr>
          <a:xfrm>
            <a:off x="6096000" y="1227994"/>
            <a:ext cx="5473117" cy="4402012"/>
          </a:xfrm>
          <a:prstGeom prst="rect">
            <a:avLst/>
          </a:prstGeom>
          <a:noFill/>
          <a:ln>
            <a:noFill/>
          </a:ln>
        </p:spPr>
      </p:pic>
      <p:sp>
        <p:nvSpPr>
          <p:cNvPr id="16" name="Title 1">
            <a:extLst>
              <a:ext uri="{FF2B5EF4-FFF2-40B4-BE49-F238E27FC236}">
                <a16:creationId xmlns:a16="http://schemas.microsoft.com/office/drawing/2014/main" id="{5B3EF3C3-ACF5-4AEC-AC32-7756A4BDA54C}"/>
              </a:ext>
            </a:extLst>
          </p:cNvPr>
          <p:cNvSpPr>
            <a:spLocks noGrp="1"/>
          </p:cNvSpPr>
          <p:nvPr>
            <p:ph type="title"/>
          </p:nvPr>
        </p:nvSpPr>
        <p:spPr>
          <a:xfrm>
            <a:off x="622883" y="1854345"/>
            <a:ext cx="4969683" cy="1574655"/>
          </a:xfrm>
        </p:spPr>
        <p:txBody>
          <a:bodyPr anchor="ctr">
            <a:normAutofit/>
          </a:bodyPr>
          <a:lstStyle/>
          <a:p>
            <a:r>
              <a:rPr lang="en-US" dirty="0"/>
              <a:t>Capitol Success – Budget Updates</a:t>
            </a:r>
          </a:p>
        </p:txBody>
      </p:sp>
    </p:spTree>
    <p:extLst>
      <p:ext uri="{BB962C8B-B14F-4D97-AF65-F5344CB8AC3E}">
        <p14:creationId xmlns:p14="http://schemas.microsoft.com/office/powerpoint/2010/main" val="19659204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1397CF-AE09-B943-A38B-9331C0C8AE3E}"/>
              </a:ext>
            </a:extLst>
          </p:cNvPr>
          <p:cNvSpPr>
            <a:spLocks noGrp="1"/>
          </p:cNvSpPr>
          <p:nvPr>
            <p:ph type="title"/>
          </p:nvPr>
        </p:nvSpPr>
        <p:spPr>
          <a:xfrm>
            <a:off x="3580257" y="2350010"/>
            <a:ext cx="5344668" cy="1325563"/>
          </a:xfrm>
        </p:spPr>
        <p:txBody>
          <a:bodyPr/>
          <a:lstStyle/>
          <a:p>
            <a:r>
              <a:rPr lang="en-US" dirty="0"/>
              <a:t>Colorado’s Budget Cycle</a:t>
            </a:r>
          </a:p>
        </p:txBody>
      </p:sp>
      <p:pic>
        <p:nvPicPr>
          <p:cNvPr id="6" name="Picture 5">
            <a:extLst>
              <a:ext uri="{FF2B5EF4-FFF2-40B4-BE49-F238E27FC236}">
                <a16:creationId xmlns:a16="http://schemas.microsoft.com/office/drawing/2014/main" id="{A6788201-74D1-414A-96E5-B89B02E3BBA9}"/>
              </a:ext>
            </a:extLst>
          </p:cNvPr>
          <p:cNvPicPr>
            <a:picLocks noChangeAspect="1"/>
          </p:cNvPicPr>
          <p:nvPr/>
        </p:nvPicPr>
        <p:blipFill>
          <a:blip r:embed="rId2"/>
          <a:stretch>
            <a:fillRect/>
          </a:stretch>
        </p:blipFill>
        <p:spPr>
          <a:xfrm>
            <a:off x="1397240" y="90613"/>
            <a:ext cx="9397520" cy="6676773"/>
          </a:xfrm>
          <a:prstGeom prst="rect">
            <a:avLst/>
          </a:prstGeom>
        </p:spPr>
      </p:pic>
    </p:spTree>
    <p:extLst>
      <p:ext uri="{BB962C8B-B14F-4D97-AF65-F5344CB8AC3E}">
        <p14:creationId xmlns:p14="http://schemas.microsoft.com/office/powerpoint/2010/main" val="37584428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hart, bar chart&#10;&#10;Description automatically generated">
            <a:extLst>
              <a:ext uri="{FF2B5EF4-FFF2-40B4-BE49-F238E27FC236}">
                <a16:creationId xmlns:a16="http://schemas.microsoft.com/office/drawing/2014/main" id="{FA67854E-CA16-4141-B476-F215F4EB31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80646" y="987118"/>
            <a:ext cx="8539605" cy="4892234"/>
          </a:xfrm>
          <a:prstGeom prst="rect">
            <a:avLst/>
          </a:prstGeom>
        </p:spPr>
      </p:pic>
      <p:sp>
        <p:nvSpPr>
          <p:cNvPr id="4" name="TextBox 3">
            <a:extLst>
              <a:ext uri="{FF2B5EF4-FFF2-40B4-BE49-F238E27FC236}">
                <a16:creationId xmlns:a16="http://schemas.microsoft.com/office/drawing/2014/main" id="{0E581656-ED94-4614-A797-65135FAD33BA}"/>
              </a:ext>
            </a:extLst>
          </p:cNvPr>
          <p:cNvSpPr txBox="1"/>
          <p:nvPr/>
        </p:nvSpPr>
        <p:spPr>
          <a:xfrm>
            <a:off x="1424683" y="308224"/>
            <a:ext cx="9051533" cy="646331"/>
          </a:xfrm>
          <a:prstGeom prst="rect">
            <a:avLst/>
          </a:prstGeom>
          <a:noFill/>
        </p:spPr>
        <p:txBody>
          <a:bodyPr wrap="square" rtlCol="0">
            <a:spAutoFit/>
          </a:bodyPr>
          <a:lstStyle/>
          <a:p>
            <a:r>
              <a:rPr lang="en-US" sz="3600" b="1" dirty="0">
                <a:solidFill>
                  <a:schemeClr val="accent3"/>
                </a:solidFill>
                <a:latin typeface="+mj-lt"/>
              </a:rPr>
              <a:t>General Fund Revenue &amp; TABOR Refunds</a:t>
            </a:r>
          </a:p>
        </p:txBody>
      </p:sp>
    </p:spTree>
    <p:extLst>
      <p:ext uri="{BB962C8B-B14F-4D97-AF65-F5344CB8AC3E}">
        <p14:creationId xmlns:p14="http://schemas.microsoft.com/office/powerpoint/2010/main" val="3908849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DC7B054-8B08-4A6C-A45E-C97683E8F27F}"/>
              </a:ext>
            </a:extLst>
          </p:cNvPr>
          <p:cNvSpPr txBox="1"/>
          <p:nvPr/>
        </p:nvSpPr>
        <p:spPr>
          <a:xfrm>
            <a:off x="1424683" y="308224"/>
            <a:ext cx="9051533" cy="646331"/>
          </a:xfrm>
          <a:prstGeom prst="rect">
            <a:avLst/>
          </a:prstGeom>
          <a:noFill/>
        </p:spPr>
        <p:txBody>
          <a:bodyPr wrap="square" rtlCol="0">
            <a:spAutoFit/>
          </a:bodyPr>
          <a:lstStyle/>
          <a:p>
            <a:r>
              <a:rPr lang="en-US" sz="3600" b="1" dirty="0">
                <a:solidFill>
                  <a:schemeClr val="accent3"/>
                </a:solidFill>
                <a:latin typeface="+mj-lt"/>
              </a:rPr>
              <a:t>Marijuana Tax Revenue</a:t>
            </a:r>
          </a:p>
        </p:txBody>
      </p:sp>
      <p:pic>
        <p:nvPicPr>
          <p:cNvPr id="4" name="Picture 3" descr="Table&#10;&#10;Description automatically generated">
            <a:extLst>
              <a:ext uri="{FF2B5EF4-FFF2-40B4-BE49-F238E27FC236}">
                <a16:creationId xmlns:a16="http://schemas.microsoft.com/office/drawing/2014/main" id="{5BF2D322-2169-495E-AEE8-1DF4933CAD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2341" y="1023906"/>
            <a:ext cx="10767317" cy="4814091"/>
          </a:xfrm>
          <a:prstGeom prst="rect">
            <a:avLst/>
          </a:prstGeom>
        </p:spPr>
      </p:pic>
    </p:spTree>
    <p:extLst>
      <p:ext uri="{BB962C8B-B14F-4D97-AF65-F5344CB8AC3E}">
        <p14:creationId xmlns:p14="http://schemas.microsoft.com/office/powerpoint/2010/main" val="38562210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5359116-9E3B-4660-9B32-CB714A0EA1AC}"/>
              </a:ext>
            </a:extLst>
          </p:cNvPr>
          <p:cNvSpPr txBox="1"/>
          <p:nvPr/>
        </p:nvSpPr>
        <p:spPr>
          <a:xfrm>
            <a:off x="818509" y="2228671"/>
            <a:ext cx="2448674" cy="1200329"/>
          </a:xfrm>
          <a:prstGeom prst="rect">
            <a:avLst/>
          </a:prstGeom>
          <a:noFill/>
        </p:spPr>
        <p:txBody>
          <a:bodyPr wrap="square" rtlCol="0">
            <a:spAutoFit/>
          </a:bodyPr>
          <a:lstStyle/>
          <a:p>
            <a:r>
              <a:rPr lang="en-US" sz="3600" b="1" dirty="0">
                <a:solidFill>
                  <a:schemeClr val="accent3"/>
                </a:solidFill>
                <a:latin typeface="+mj-lt"/>
              </a:rPr>
              <a:t>Budget Outlook</a:t>
            </a:r>
          </a:p>
        </p:txBody>
      </p:sp>
      <p:pic>
        <p:nvPicPr>
          <p:cNvPr id="4" name="Picture 3" descr="Chart, bar chart, treemap chart&#10;&#10;Description automatically generated">
            <a:extLst>
              <a:ext uri="{FF2B5EF4-FFF2-40B4-BE49-F238E27FC236}">
                <a16:creationId xmlns:a16="http://schemas.microsoft.com/office/drawing/2014/main" id="{6874D794-4D70-49D1-9E89-4F043A09A2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00115" y="0"/>
            <a:ext cx="8289826" cy="6096624"/>
          </a:xfrm>
          <a:prstGeom prst="rect">
            <a:avLst/>
          </a:prstGeom>
        </p:spPr>
      </p:pic>
    </p:spTree>
    <p:extLst>
      <p:ext uri="{BB962C8B-B14F-4D97-AF65-F5344CB8AC3E}">
        <p14:creationId xmlns:p14="http://schemas.microsoft.com/office/powerpoint/2010/main" val="16188731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5353F76-9668-47DC-9A83-51192336E222}"/>
              </a:ext>
            </a:extLst>
          </p:cNvPr>
          <p:cNvSpPr txBox="1"/>
          <p:nvPr/>
        </p:nvSpPr>
        <p:spPr>
          <a:xfrm>
            <a:off x="1003443" y="2228671"/>
            <a:ext cx="3260333" cy="1200329"/>
          </a:xfrm>
          <a:prstGeom prst="rect">
            <a:avLst/>
          </a:prstGeom>
          <a:noFill/>
        </p:spPr>
        <p:txBody>
          <a:bodyPr wrap="square" rtlCol="0">
            <a:spAutoFit/>
          </a:bodyPr>
          <a:lstStyle/>
          <a:p>
            <a:r>
              <a:rPr lang="en-US" sz="3600" b="1" dirty="0">
                <a:solidFill>
                  <a:schemeClr val="accent3"/>
                </a:solidFill>
                <a:latin typeface="+mj-lt"/>
              </a:rPr>
              <a:t>TABOR Outlook</a:t>
            </a:r>
          </a:p>
        </p:txBody>
      </p:sp>
      <p:pic>
        <p:nvPicPr>
          <p:cNvPr id="4" name="Picture 3" descr="Chart, bar chart&#10;&#10;Description automatically generated">
            <a:extLst>
              <a:ext uri="{FF2B5EF4-FFF2-40B4-BE49-F238E27FC236}">
                <a16:creationId xmlns:a16="http://schemas.microsoft.com/office/drawing/2014/main" id="{5DD67369-4E37-4A59-B8BB-5654E977B9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63776" y="0"/>
            <a:ext cx="7715892" cy="6082487"/>
          </a:xfrm>
          <a:prstGeom prst="rect">
            <a:avLst/>
          </a:prstGeom>
        </p:spPr>
      </p:pic>
    </p:spTree>
    <p:extLst>
      <p:ext uri="{BB962C8B-B14F-4D97-AF65-F5344CB8AC3E}">
        <p14:creationId xmlns:p14="http://schemas.microsoft.com/office/powerpoint/2010/main" val="26584741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35EC201-218A-CE4A-BF4C-23ADC9282769}"/>
              </a:ext>
            </a:extLst>
          </p:cNvPr>
          <p:cNvSpPr>
            <a:spLocks noGrp="1"/>
          </p:cNvSpPr>
          <p:nvPr>
            <p:ph type="title"/>
          </p:nvPr>
        </p:nvSpPr>
        <p:spPr>
          <a:xfrm>
            <a:off x="890120" y="2643263"/>
            <a:ext cx="5606934" cy="1571473"/>
          </a:xfrm>
        </p:spPr>
        <p:txBody>
          <a:bodyPr/>
          <a:lstStyle/>
          <a:p>
            <a:r>
              <a:rPr lang="en-US" dirty="0"/>
              <a:t>ARPA &amp; A Look Ahead</a:t>
            </a:r>
          </a:p>
        </p:txBody>
      </p:sp>
      <p:sp>
        <p:nvSpPr>
          <p:cNvPr id="4" name="Rectangle 3">
            <a:extLst>
              <a:ext uri="{FF2B5EF4-FFF2-40B4-BE49-F238E27FC236}">
                <a16:creationId xmlns:a16="http://schemas.microsoft.com/office/drawing/2014/main" id="{6B2AE9CF-27CB-48A3-AFC9-B84FC0C4BB4D}"/>
              </a:ext>
            </a:extLst>
          </p:cNvPr>
          <p:cNvSpPr/>
          <p:nvPr/>
        </p:nvSpPr>
        <p:spPr>
          <a:xfrm>
            <a:off x="890120" y="3821739"/>
            <a:ext cx="1532467" cy="6784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009536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5FB392-BFCA-2F47-B396-06102DD7C617}"/>
              </a:ext>
            </a:extLst>
          </p:cNvPr>
          <p:cNvSpPr>
            <a:spLocks noGrp="1"/>
          </p:cNvSpPr>
          <p:nvPr>
            <p:ph type="title"/>
          </p:nvPr>
        </p:nvSpPr>
        <p:spPr/>
        <p:txBody>
          <a:bodyPr/>
          <a:lstStyle/>
          <a:p>
            <a:r>
              <a:rPr lang="en-US" dirty="0"/>
              <a:t>Impact of ARPA Funding on Behavioral Health</a:t>
            </a:r>
          </a:p>
        </p:txBody>
      </p:sp>
      <p:sp>
        <p:nvSpPr>
          <p:cNvPr id="4" name="Text Placeholder 3">
            <a:extLst>
              <a:ext uri="{FF2B5EF4-FFF2-40B4-BE49-F238E27FC236}">
                <a16:creationId xmlns:a16="http://schemas.microsoft.com/office/drawing/2014/main" id="{A9DA503B-D6FF-4F66-935E-3FEABEFA6323}"/>
              </a:ext>
            </a:extLst>
          </p:cNvPr>
          <p:cNvSpPr txBox="1">
            <a:spLocks/>
          </p:cNvSpPr>
          <p:nvPr/>
        </p:nvSpPr>
        <p:spPr>
          <a:xfrm>
            <a:off x="859760" y="1463778"/>
            <a:ext cx="10236132" cy="3930443"/>
          </a:xfrm>
          <a:prstGeom prst="rect">
            <a:avLst/>
          </a:prstGeom>
        </p:spPr>
        <p:txBody>
          <a:bodyPr vert="horz" lIns="0" tIns="45720" rIns="91440" bIns="45720" numCol="2" rtlCol="0">
            <a:noAutofit/>
          </a:bodyPr>
          <a:lstStyle>
            <a:lvl1pPr marL="0" indent="0" algn="l" defTabSz="914400" rtl="0" eaLnBrk="1" latinLnBrk="0" hangingPunct="1">
              <a:lnSpc>
                <a:spcPts val="2260"/>
              </a:lnSpc>
              <a:spcBef>
                <a:spcPts val="0"/>
              </a:spcBef>
              <a:spcAft>
                <a:spcPts val="600"/>
              </a:spcAft>
              <a:buClr>
                <a:schemeClr val="accent3"/>
              </a:buClr>
              <a:buSzPct val="110000"/>
              <a:buFont typeface="Arial" panose="020B0604020202020204" pitchFamily="34" charset="0"/>
              <a:buNone/>
              <a:defRPr sz="2000" b="0" kern="1200">
                <a:solidFill>
                  <a:schemeClr val="tx1"/>
                </a:solidFill>
                <a:latin typeface="+mn-lt"/>
                <a:ea typeface="+mn-ea"/>
                <a:cs typeface="+mn-cs"/>
              </a:defRPr>
            </a:lvl1pPr>
            <a:lvl2pPr marL="573088" indent="-342900" algn="l" defTabSz="914400" rtl="0" eaLnBrk="1" latinLnBrk="0" hangingPunct="1">
              <a:lnSpc>
                <a:spcPts val="1660"/>
              </a:lnSpc>
              <a:spcBef>
                <a:spcPts val="500"/>
              </a:spcBef>
              <a:spcAft>
                <a:spcPts val="600"/>
              </a:spcAft>
              <a:buClr>
                <a:schemeClr val="accent3"/>
              </a:buClr>
              <a:buSzPct val="110000"/>
              <a:buFont typeface="Arial" panose="020B0604020202020204" pitchFamily="34" charset="0"/>
              <a:buChar char="•"/>
              <a:defRPr sz="1800" kern="1200">
                <a:solidFill>
                  <a:schemeClr val="tx1"/>
                </a:solidFill>
                <a:latin typeface="+mn-lt"/>
                <a:ea typeface="+mn-ea"/>
                <a:cs typeface="+mn-cs"/>
              </a:defRPr>
            </a:lvl2pPr>
            <a:lvl3pPr marL="1027112" indent="-342900" algn="l" defTabSz="914400" rtl="0" eaLnBrk="1" latinLnBrk="0" hangingPunct="1">
              <a:lnSpc>
                <a:spcPts val="1660"/>
              </a:lnSpc>
              <a:spcBef>
                <a:spcPts val="500"/>
              </a:spcBef>
              <a:spcAft>
                <a:spcPts val="600"/>
              </a:spcAft>
              <a:buClr>
                <a:schemeClr val="accent3"/>
              </a:buClr>
              <a:buSzPct val="110000"/>
              <a:buFont typeface="Arial" panose="020B0604020202020204" pitchFamily="34" charset="0"/>
              <a:buChar char="•"/>
              <a:defRPr sz="1800" kern="1200">
                <a:solidFill>
                  <a:schemeClr val="tx1"/>
                </a:solidFill>
                <a:latin typeface="+mn-lt"/>
                <a:ea typeface="+mn-ea"/>
                <a:cs typeface="+mn-cs"/>
              </a:defRPr>
            </a:lvl3pPr>
            <a:lvl4pPr marL="1376363" indent="-231775" algn="l" defTabSz="914400" rtl="0" eaLnBrk="1" latinLnBrk="0" hangingPunct="1">
              <a:lnSpc>
                <a:spcPts val="1660"/>
              </a:lnSpc>
              <a:spcBef>
                <a:spcPts val="500"/>
              </a:spcBef>
              <a:spcAft>
                <a:spcPts val="600"/>
              </a:spcAft>
              <a:buClr>
                <a:schemeClr val="accent3"/>
              </a:buClr>
              <a:buSzPct val="110000"/>
              <a:buFont typeface="Arial" panose="020B0604020202020204" pitchFamily="34" charset="0"/>
              <a:buChar char="•"/>
              <a:defRPr sz="1800" kern="1200">
                <a:solidFill>
                  <a:schemeClr val="tx1"/>
                </a:solidFill>
                <a:latin typeface="+mn-lt"/>
                <a:ea typeface="+mn-ea"/>
                <a:cs typeface="+mn-cs"/>
              </a:defRPr>
            </a:lvl4pPr>
            <a:lvl5pPr marL="1828800" indent="0" algn="l" defTabSz="914400" rtl="0" eaLnBrk="1" latinLnBrk="0" hangingPunct="1">
              <a:lnSpc>
                <a:spcPts val="2220"/>
              </a:lnSpc>
              <a:spcBef>
                <a:spcPts val="500"/>
              </a:spcBef>
              <a:spcAft>
                <a:spcPts val="600"/>
              </a:spcAft>
              <a:buClr>
                <a:schemeClr val="accent3"/>
              </a:buClr>
              <a:buSzPct val="110000"/>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spcAft>
                <a:spcPts val="0"/>
              </a:spcAft>
            </a:pPr>
            <a:endParaRPr lang="en-US" sz="1200" b="1" dirty="0">
              <a:cs typeface="Arial" panose="020B0604020202020204" pitchFamily="34" charset="0"/>
            </a:endParaRPr>
          </a:p>
        </p:txBody>
      </p:sp>
      <p:sp>
        <p:nvSpPr>
          <p:cNvPr id="5" name="TextBox 4">
            <a:extLst>
              <a:ext uri="{FF2B5EF4-FFF2-40B4-BE49-F238E27FC236}">
                <a16:creationId xmlns:a16="http://schemas.microsoft.com/office/drawing/2014/main" id="{049BCB98-FD3A-48BB-91EA-16055413D058}"/>
              </a:ext>
            </a:extLst>
          </p:cNvPr>
          <p:cNvSpPr txBox="1"/>
          <p:nvPr/>
        </p:nvSpPr>
        <p:spPr>
          <a:xfrm>
            <a:off x="859760" y="1606291"/>
            <a:ext cx="10472480" cy="1938992"/>
          </a:xfrm>
          <a:prstGeom prst="rect">
            <a:avLst/>
          </a:prstGeom>
          <a:noFill/>
        </p:spPr>
        <p:txBody>
          <a:bodyPr wrap="square" rtlCol="0">
            <a:spAutoFit/>
          </a:bodyPr>
          <a:lstStyle/>
          <a:p>
            <a:pPr marL="285750" indent="-285750">
              <a:buClr>
                <a:schemeClr val="accent3"/>
              </a:buClr>
              <a:buFont typeface="Arial" panose="020B0604020202020204" pitchFamily="34" charset="0"/>
              <a:buChar char="•"/>
            </a:pPr>
            <a:r>
              <a:rPr lang="en-US" sz="2400" dirty="0"/>
              <a:t>Transfer of $550M from state ARPA Fund to Behavioral &amp; Mental Health Fund</a:t>
            </a:r>
          </a:p>
          <a:p>
            <a:pPr marL="800100" lvl="1" indent="-342900">
              <a:buClr>
                <a:schemeClr val="accent3"/>
              </a:buClr>
              <a:buFont typeface="Courier New" panose="02070309020205020404" pitchFamily="49" charset="0"/>
              <a:buChar char="o"/>
            </a:pPr>
            <a:r>
              <a:rPr lang="en-US" sz="2400" dirty="0"/>
              <a:t>$99.3M appropriated in House amendments to SB21-137</a:t>
            </a:r>
          </a:p>
          <a:p>
            <a:pPr marL="1257300" lvl="2" indent="-342900">
              <a:buClr>
                <a:schemeClr val="accent3"/>
              </a:buClr>
              <a:buFont typeface="Wingdings" panose="05000000000000000000" pitchFamily="2" charset="2"/>
              <a:buChar char="§"/>
            </a:pPr>
            <a:r>
              <a:rPr lang="en-US" sz="2400" dirty="0"/>
              <a:t>Urgent needs and system supports </a:t>
            </a:r>
          </a:p>
          <a:p>
            <a:pPr marL="1257300" lvl="2" indent="-342900">
              <a:buClr>
                <a:schemeClr val="accent3"/>
              </a:buClr>
              <a:buFont typeface="Wingdings" panose="05000000000000000000" pitchFamily="2" charset="2"/>
              <a:buChar char="§"/>
            </a:pPr>
            <a:r>
              <a:rPr lang="en-US" sz="2400" dirty="0"/>
              <a:t>Behavioral health workforce supports </a:t>
            </a:r>
          </a:p>
          <a:p>
            <a:pPr marL="1257300" lvl="2" indent="-342900">
              <a:buClr>
                <a:schemeClr val="accent3"/>
              </a:buClr>
              <a:buFont typeface="Wingdings" panose="05000000000000000000" pitchFamily="2" charset="2"/>
              <a:buChar char="§"/>
            </a:pPr>
            <a:r>
              <a:rPr lang="en-US" sz="2400" dirty="0"/>
              <a:t>Capacity and system expansion</a:t>
            </a:r>
          </a:p>
        </p:txBody>
      </p:sp>
      <p:sp>
        <p:nvSpPr>
          <p:cNvPr id="6" name="TextBox 5">
            <a:extLst>
              <a:ext uri="{FF2B5EF4-FFF2-40B4-BE49-F238E27FC236}">
                <a16:creationId xmlns:a16="http://schemas.microsoft.com/office/drawing/2014/main" id="{E6A5B55A-5D12-4C66-87CD-FEACFB95F0D1}"/>
              </a:ext>
            </a:extLst>
          </p:cNvPr>
          <p:cNvSpPr txBox="1"/>
          <p:nvPr/>
        </p:nvSpPr>
        <p:spPr>
          <a:xfrm>
            <a:off x="859760" y="3694929"/>
            <a:ext cx="9841230" cy="1938992"/>
          </a:xfrm>
          <a:prstGeom prst="rect">
            <a:avLst/>
          </a:prstGeom>
          <a:noFill/>
        </p:spPr>
        <p:txBody>
          <a:bodyPr wrap="square" rtlCol="0">
            <a:spAutoFit/>
          </a:bodyPr>
          <a:lstStyle/>
          <a:p>
            <a:pPr marL="285750" indent="-285750">
              <a:buClr>
                <a:schemeClr val="accent3"/>
              </a:buClr>
              <a:buFont typeface="Arial" panose="020B0604020202020204" pitchFamily="34" charset="0"/>
              <a:buChar char="•"/>
            </a:pPr>
            <a:r>
              <a:rPr lang="en-US" sz="2400" dirty="0"/>
              <a:t>Interim Legislative Task Force on Behavioral Health</a:t>
            </a:r>
          </a:p>
          <a:p>
            <a:pPr marL="800100" lvl="1" indent="-342900">
              <a:buClr>
                <a:schemeClr val="accent3"/>
              </a:buClr>
              <a:buFont typeface="Courier New" panose="02070309020205020404" pitchFamily="49" charset="0"/>
              <a:buChar char="o"/>
            </a:pPr>
            <a:r>
              <a:rPr lang="en-US" sz="2400" dirty="0"/>
              <a:t>Will make recommendations on remaining $450M+ in the Fund</a:t>
            </a:r>
          </a:p>
          <a:p>
            <a:pPr marL="1257300" lvl="2" indent="-342900">
              <a:buClr>
                <a:schemeClr val="accent3"/>
              </a:buClr>
              <a:buFont typeface="Wingdings" panose="05000000000000000000" pitchFamily="2" charset="2"/>
              <a:buChar char="§"/>
            </a:pPr>
            <a:r>
              <a:rPr lang="en-US" sz="2400" dirty="0"/>
              <a:t>16 members of the General Assembly, plus state policymakers</a:t>
            </a:r>
          </a:p>
          <a:p>
            <a:pPr marL="1257300" lvl="2" indent="-342900">
              <a:buClr>
                <a:schemeClr val="accent3"/>
              </a:buClr>
              <a:buFont typeface="Wingdings" panose="05000000000000000000" pitchFamily="2" charset="2"/>
              <a:buChar char="§"/>
            </a:pPr>
            <a:r>
              <a:rPr lang="en-US" sz="2400" dirty="0"/>
              <a:t>25 members of the public appointed to a stakeholder “subpanel” </a:t>
            </a:r>
          </a:p>
          <a:p>
            <a:pPr marL="1257300" lvl="2" indent="-342900">
              <a:buClr>
                <a:schemeClr val="accent3"/>
              </a:buClr>
              <a:buFont typeface="Wingdings" panose="05000000000000000000" pitchFamily="2" charset="2"/>
              <a:buChar char="§"/>
            </a:pPr>
            <a:r>
              <a:rPr lang="en-US" sz="2400" dirty="0"/>
              <a:t>CBHC representation on subpanel and focus of advocacy</a:t>
            </a:r>
          </a:p>
        </p:txBody>
      </p:sp>
    </p:spTree>
    <p:extLst>
      <p:ext uri="{BB962C8B-B14F-4D97-AF65-F5344CB8AC3E}">
        <p14:creationId xmlns:p14="http://schemas.microsoft.com/office/powerpoint/2010/main" val="2936720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xEl>
                                              <p:pRg st="1" end="1"/>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xEl>
                                              <p:pRg st="2" end="2"/>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xEl>
                                              <p:pRg st="3" end="3"/>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5FB392-BFCA-2F47-B396-06102DD7C617}"/>
              </a:ext>
            </a:extLst>
          </p:cNvPr>
          <p:cNvSpPr>
            <a:spLocks noGrp="1"/>
          </p:cNvSpPr>
          <p:nvPr>
            <p:ph type="title"/>
          </p:nvPr>
        </p:nvSpPr>
        <p:spPr/>
        <p:txBody>
          <a:bodyPr/>
          <a:lstStyle/>
          <a:p>
            <a:r>
              <a:rPr lang="en-US" dirty="0"/>
              <a:t>Behavioral Health Transformational Task Force:</a:t>
            </a:r>
            <a:br>
              <a:rPr lang="en-US" dirty="0"/>
            </a:br>
            <a:r>
              <a:rPr lang="en-US" dirty="0"/>
              <a:t>Six “Pillars” </a:t>
            </a:r>
          </a:p>
        </p:txBody>
      </p:sp>
      <p:sp>
        <p:nvSpPr>
          <p:cNvPr id="4" name="Text Placeholder 3">
            <a:extLst>
              <a:ext uri="{FF2B5EF4-FFF2-40B4-BE49-F238E27FC236}">
                <a16:creationId xmlns:a16="http://schemas.microsoft.com/office/drawing/2014/main" id="{A9DA503B-D6FF-4F66-935E-3FEABEFA6323}"/>
              </a:ext>
            </a:extLst>
          </p:cNvPr>
          <p:cNvSpPr txBox="1">
            <a:spLocks/>
          </p:cNvSpPr>
          <p:nvPr/>
        </p:nvSpPr>
        <p:spPr>
          <a:xfrm>
            <a:off x="859760" y="1463778"/>
            <a:ext cx="10236132" cy="3930443"/>
          </a:xfrm>
          <a:prstGeom prst="rect">
            <a:avLst/>
          </a:prstGeom>
        </p:spPr>
        <p:txBody>
          <a:bodyPr vert="horz" lIns="0" tIns="45720" rIns="91440" bIns="45720" numCol="2" rtlCol="0">
            <a:noAutofit/>
          </a:bodyPr>
          <a:lstStyle>
            <a:lvl1pPr marL="0" indent="0" algn="l" defTabSz="914400" rtl="0" eaLnBrk="1" latinLnBrk="0" hangingPunct="1">
              <a:lnSpc>
                <a:spcPts val="2260"/>
              </a:lnSpc>
              <a:spcBef>
                <a:spcPts val="0"/>
              </a:spcBef>
              <a:spcAft>
                <a:spcPts val="600"/>
              </a:spcAft>
              <a:buClr>
                <a:schemeClr val="accent3"/>
              </a:buClr>
              <a:buSzPct val="110000"/>
              <a:buFont typeface="Arial" panose="020B0604020202020204" pitchFamily="34" charset="0"/>
              <a:buNone/>
              <a:defRPr sz="2000" b="0" kern="1200">
                <a:solidFill>
                  <a:schemeClr val="tx1"/>
                </a:solidFill>
                <a:latin typeface="+mn-lt"/>
                <a:ea typeface="+mn-ea"/>
                <a:cs typeface="+mn-cs"/>
              </a:defRPr>
            </a:lvl1pPr>
            <a:lvl2pPr marL="573088" indent="-342900" algn="l" defTabSz="914400" rtl="0" eaLnBrk="1" latinLnBrk="0" hangingPunct="1">
              <a:lnSpc>
                <a:spcPts val="1660"/>
              </a:lnSpc>
              <a:spcBef>
                <a:spcPts val="500"/>
              </a:spcBef>
              <a:spcAft>
                <a:spcPts val="600"/>
              </a:spcAft>
              <a:buClr>
                <a:schemeClr val="accent3"/>
              </a:buClr>
              <a:buSzPct val="110000"/>
              <a:buFont typeface="Arial" panose="020B0604020202020204" pitchFamily="34" charset="0"/>
              <a:buChar char="•"/>
              <a:defRPr sz="1800" kern="1200">
                <a:solidFill>
                  <a:schemeClr val="tx1"/>
                </a:solidFill>
                <a:latin typeface="+mn-lt"/>
                <a:ea typeface="+mn-ea"/>
                <a:cs typeface="+mn-cs"/>
              </a:defRPr>
            </a:lvl2pPr>
            <a:lvl3pPr marL="1027112" indent="-342900" algn="l" defTabSz="914400" rtl="0" eaLnBrk="1" latinLnBrk="0" hangingPunct="1">
              <a:lnSpc>
                <a:spcPts val="1660"/>
              </a:lnSpc>
              <a:spcBef>
                <a:spcPts val="500"/>
              </a:spcBef>
              <a:spcAft>
                <a:spcPts val="600"/>
              </a:spcAft>
              <a:buClr>
                <a:schemeClr val="accent3"/>
              </a:buClr>
              <a:buSzPct val="110000"/>
              <a:buFont typeface="Arial" panose="020B0604020202020204" pitchFamily="34" charset="0"/>
              <a:buChar char="•"/>
              <a:defRPr sz="1800" kern="1200">
                <a:solidFill>
                  <a:schemeClr val="tx1"/>
                </a:solidFill>
                <a:latin typeface="+mn-lt"/>
                <a:ea typeface="+mn-ea"/>
                <a:cs typeface="+mn-cs"/>
              </a:defRPr>
            </a:lvl3pPr>
            <a:lvl4pPr marL="1376363" indent="-231775" algn="l" defTabSz="914400" rtl="0" eaLnBrk="1" latinLnBrk="0" hangingPunct="1">
              <a:lnSpc>
                <a:spcPts val="1660"/>
              </a:lnSpc>
              <a:spcBef>
                <a:spcPts val="500"/>
              </a:spcBef>
              <a:spcAft>
                <a:spcPts val="600"/>
              </a:spcAft>
              <a:buClr>
                <a:schemeClr val="accent3"/>
              </a:buClr>
              <a:buSzPct val="110000"/>
              <a:buFont typeface="Arial" panose="020B0604020202020204" pitchFamily="34" charset="0"/>
              <a:buChar char="•"/>
              <a:defRPr sz="1800" kern="1200">
                <a:solidFill>
                  <a:schemeClr val="tx1"/>
                </a:solidFill>
                <a:latin typeface="+mn-lt"/>
                <a:ea typeface="+mn-ea"/>
                <a:cs typeface="+mn-cs"/>
              </a:defRPr>
            </a:lvl4pPr>
            <a:lvl5pPr marL="1828800" indent="0" algn="l" defTabSz="914400" rtl="0" eaLnBrk="1" latinLnBrk="0" hangingPunct="1">
              <a:lnSpc>
                <a:spcPts val="2220"/>
              </a:lnSpc>
              <a:spcBef>
                <a:spcPts val="500"/>
              </a:spcBef>
              <a:spcAft>
                <a:spcPts val="600"/>
              </a:spcAft>
              <a:buClr>
                <a:schemeClr val="accent3"/>
              </a:buClr>
              <a:buSzPct val="110000"/>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spcAft>
                <a:spcPts val="0"/>
              </a:spcAft>
            </a:pPr>
            <a:endParaRPr lang="en-US" sz="1200" b="1" dirty="0">
              <a:cs typeface="Arial" panose="020B0604020202020204" pitchFamily="34" charset="0"/>
            </a:endParaRPr>
          </a:p>
        </p:txBody>
      </p:sp>
      <p:sp>
        <p:nvSpPr>
          <p:cNvPr id="5" name="TextBox 4">
            <a:extLst>
              <a:ext uri="{FF2B5EF4-FFF2-40B4-BE49-F238E27FC236}">
                <a16:creationId xmlns:a16="http://schemas.microsoft.com/office/drawing/2014/main" id="{049BCB98-FD3A-48BB-91EA-16055413D058}"/>
              </a:ext>
            </a:extLst>
          </p:cNvPr>
          <p:cNvSpPr txBox="1"/>
          <p:nvPr/>
        </p:nvSpPr>
        <p:spPr>
          <a:xfrm>
            <a:off x="859760" y="1751616"/>
            <a:ext cx="10472480" cy="3754874"/>
          </a:xfrm>
          <a:prstGeom prst="rect">
            <a:avLst/>
          </a:prstGeom>
          <a:noFill/>
        </p:spPr>
        <p:txBody>
          <a:bodyPr wrap="square" rtlCol="0">
            <a:spAutoFit/>
          </a:bodyPr>
          <a:lstStyle/>
          <a:p>
            <a:pPr marL="342900" marR="0" lvl="0" indent="-342900">
              <a:spcBef>
                <a:spcPts val="0"/>
              </a:spcBef>
              <a:spcAft>
                <a:spcPts val="0"/>
              </a:spcAft>
              <a:buFont typeface="Symbol" panose="05050102010706020507" pitchFamily="18" charset="2"/>
              <a:buChar char=""/>
            </a:pPr>
            <a:r>
              <a:rPr lang="en-US" sz="2800" dirty="0">
                <a:ea typeface="MS Mincho" panose="02020609040205080304" pitchFamily="49" charset="-128"/>
                <a:cs typeface="Times New Roman" panose="02020603050405020304" pitchFamily="18" charset="0"/>
              </a:rPr>
              <a:t>Integrated and Coordinated Care</a:t>
            </a:r>
          </a:p>
          <a:p>
            <a:pPr marL="342900" marR="0" lvl="0" indent="-342900">
              <a:spcBef>
                <a:spcPts val="0"/>
              </a:spcBef>
              <a:spcAft>
                <a:spcPts val="0"/>
              </a:spcAft>
              <a:buFont typeface="Symbol" panose="05050102010706020507" pitchFamily="18" charset="2"/>
              <a:buChar char=""/>
            </a:pPr>
            <a:endParaRPr lang="en-US" sz="1400" dirty="0">
              <a:ea typeface="MS Mincho" panose="02020609040205080304" pitchFamily="49" charset="-128"/>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2800" dirty="0">
                <a:ea typeface="MS Mincho" panose="02020609040205080304" pitchFamily="49" charset="-128"/>
                <a:cs typeface="Times New Roman" panose="02020603050405020304" pitchFamily="18" charset="0"/>
              </a:rPr>
              <a:t>Gaps in Care Across the Continuum</a:t>
            </a:r>
          </a:p>
          <a:p>
            <a:pPr marL="342900" marR="0" lvl="0" indent="-342900">
              <a:spcBef>
                <a:spcPts val="0"/>
              </a:spcBef>
              <a:spcAft>
                <a:spcPts val="0"/>
              </a:spcAft>
              <a:buFont typeface="Symbol" panose="05050102010706020507" pitchFamily="18" charset="2"/>
              <a:buChar char=""/>
            </a:pPr>
            <a:endParaRPr lang="en-US" sz="1400" dirty="0">
              <a:ea typeface="MS Mincho" panose="02020609040205080304" pitchFamily="49" charset="-128"/>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2800" dirty="0">
                <a:ea typeface="MS Mincho" panose="02020609040205080304" pitchFamily="49" charset="-128"/>
                <a:cs typeface="Times New Roman" panose="02020603050405020304" pitchFamily="18" charset="0"/>
              </a:rPr>
              <a:t>Sustainable Funding, Affordability, and Payer Systems</a:t>
            </a:r>
          </a:p>
          <a:p>
            <a:pPr marL="342900" marR="0" lvl="0" indent="-342900">
              <a:spcBef>
                <a:spcPts val="0"/>
              </a:spcBef>
              <a:spcAft>
                <a:spcPts val="0"/>
              </a:spcAft>
              <a:buFont typeface="Symbol" panose="05050102010706020507" pitchFamily="18" charset="2"/>
              <a:buChar char=""/>
            </a:pPr>
            <a:endParaRPr lang="en-US" sz="1400" dirty="0">
              <a:ea typeface="MS Mincho" panose="02020609040205080304" pitchFamily="49" charset="-128"/>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2800" dirty="0">
                <a:ea typeface="MS Mincho" panose="02020609040205080304" pitchFamily="49" charset="-128"/>
                <a:cs typeface="Times New Roman" panose="02020603050405020304" pitchFamily="18" charset="0"/>
              </a:rPr>
              <a:t>Criminal Justice Reform and Care</a:t>
            </a:r>
          </a:p>
          <a:p>
            <a:pPr marL="342900" marR="0" lvl="0" indent="-342900">
              <a:spcBef>
                <a:spcPts val="0"/>
              </a:spcBef>
              <a:spcAft>
                <a:spcPts val="0"/>
              </a:spcAft>
              <a:buFont typeface="Symbol" panose="05050102010706020507" pitchFamily="18" charset="2"/>
              <a:buChar char=""/>
            </a:pPr>
            <a:endParaRPr lang="en-US" sz="1400" dirty="0">
              <a:ea typeface="MS Mincho" panose="02020609040205080304" pitchFamily="49" charset="-128"/>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2800" dirty="0">
                <a:ea typeface="MS Mincho" panose="02020609040205080304" pitchFamily="49" charset="-128"/>
                <a:cs typeface="Times New Roman" panose="02020603050405020304" pitchFamily="18" charset="0"/>
              </a:rPr>
              <a:t>Children and Youth</a:t>
            </a:r>
          </a:p>
          <a:p>
            <a:pPr marL="342900" marR="0" lvl="0" indent="-342900">
              <a:spcBef>
                <a:spcPts val="0"/>
              </a:spcBef>
              <a:spcAft>
                <a:spcPts val="0"/>
              </a:spcAft>
              <a:buFont typeface="Symbol" panose="05050102010706020507" pitchFamily="18" charset="2"/>
              <a:buChar char=""/>
            </a:pPr>
            <a:endParaRPr lang="en-US" sz="1400" dirty="0">
              <a:ea typeface="MS Mincho" panose="02020609040205080304" pitchFamily="49" charset="-128"/>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2800" dirty="0">
                <a:ea typeface="MS Mincho" panose="02020609040205080304" pitchFamily="49" charset="-128"/>
                <a:cs typeface="Times New Roman" panose="02020603050405020304" pitchFamily="18" charset="0"/>
              </a:rPr>
              <a:t>Workforce</a:t>
            </a:r>
          </a:p>
        </p:txBody>
      </p:sp>
    </p:spTree>
    <p:extLst>
      <p:ext uri="{BB962C8B-B14F-4D97-AF65-F5344CB8AC3E}">
        <p14:creationId xmlns:p14="http://schemas.microsoft.com/office/powerpoint/2010/main" val="3401197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58C04B3-D2AA-C94D-AA2E-853A5BCD1799}"/>
              </a:ext>
            </a:extLst>
          </p:cNvPr>
          <p:cNvSpPr>
            <a:spLocks noGrp="1"/>
          </p:cNvSpPr>
          <p:nvPr>
            <p:ph type="body" idx="11"/>
          </p:nvPr>
        </p:nvSpPr>
        <p:spPr>
          <a:xfrm>
            <a:off x="3916426" y="2196774"/>
            <a:ext cx="6740398" cy="1720717"/>
          </a:xfrm>
        </p:spPr>
        <p:txBody>
          <a:bodyPr/>
          <a:lstStyle/>
          <a:p>
            <a:pPr marL="342900" indent="-342900">
              <a:lnSpc>
                <a:spcPct val="100000"/>
              </a:lnSpc>
              <a:buFont typeface="Arial" panose="020B0604020202020204" pitchFamily="34" charset="0"/>
              <a:buChar char="•"/>
            </a:pPr>
            <a:r>
              <a:rPr lang="en-US" sz="2800" dirty="0">
                <a:latin typeface="Arial" panose="020B0604020202020204" pitchFamily="34" charset="0"/>
                <a:cs typeface="Arial" panose="020B0604020202020204" pitchFamily="34" charset="0"/>
              </a:rPr>
              <a:t>CBHC Team &amp; Role </a:t>
            </a:r>
          </a:p>
          <a:p>
            <a:pPr marL="342900" indent="-342900">
              <a:lnSpc>
                <a:spcPct val="100000"/>
              </a:lnSpc>
              <a:buFont typeface="Arial" panose="020B0604020202020204" pitchFamily="34" charset="0"/>
              <a:buChar char="•"/>
            </a:pPr>
            <a:r>
              <a:rPr lang="en-US" sz="2800" dirty="0">
                <a:latin typeface="Arial" panose="020B0604020202020204" pitchFamily="34" charset="0"/>
                <a:cs typeface="Arial" panose="020B0604020202020204" pitchFamily="34" charset="0"/>
              </a:rPr>
              <a:t>2021 Session Review</a:t>
            </a:r>
          </a:p>
          <a:p>
            <a:pPr marL="342900" indent="-342900">
              <a:lnSpc>
                <a:spcPct val="100000"/>
              </a:lnSpc>
              <a:buFont typeface="Arial" panose="020B0604020202020204" pitchFamily="34" charset="0"/>
              <a:buChar char="•"/>
            </a:pPr>
            <a:r>
              <a:rPr lang="en-US" sz="2800" dirty="0">
                <a:latin typeface="Arial" panose="020B0604020202020204" pitchFamily="34" charset="0"/>
                <a:cs typeface="Arial" panose="020B0604020202020204" pitchFamily="34" charset="0"/>
              </a:rPr>
              <a:t>Capitol Success Updates</a:t>
            </a:r>
          </a:p>
          <a:p>
            <a:pPr marL="342900" indent="-342900">
              <a:lnSpc>
                <a:spcPct val="100000"/>
              </a:lnSpc>
              <a:buFont typeface="Arial" panose="020B0604020202020204" pitchFamily="34" charset="0"/>
              <a:buChar char="•"/>
            </a:pPr>
            <a:r>
              <a:rPr lang="en-US" sz="2800" dirty="0">
                <a:latin typeface="Arial" panose="020B0604020202020204" pitchFamily="34" charset="0"/>
                <a:cs typeface="Arial" panose="020B0604020202020204" pitchFamily="34" charset="0"/>
              </a:rPr>
              <a:t>A Look Ahead</a:t>
            </a:r>
          </a:p>
          <a:p>
            <a:pPr marL="342900" indent="-342900">
              <a:lnSpc>
                <a:spcPct val="100000"/>
              </a:lnSpc>
              <a:buFont typeface="Arial" panose="020B0604020202020204" pitchFamily="34" charset="0"/>
              <a:buChar char="•"/>
            </a:pPr>
            <a:r>
              <a:rPr lang="en-US" sz="2800" dirty="0">
                <a:latin typeface="Arial" panose="020B0604020202020204" pitchFamily="34" charset="0"/>
                <a:cs typeface="Arial" panose="020B0604020202020204" pitchFamily="34" charset="0"/>
              </a:rPr>
              <a:t>Q &amp; A </a:t>
            </a:r>
          </a:p>
          <a:p>
            <a:pPr marL="342900" indent="-342900">
              <a:buFont typeface="Arial" panose="020B0604020202020204" pitchFamily="34" charset="0"/>
              <a:buChar char="•"/>
            </a:pPr>
            <a:endParaRPr lang="en-US" dirty="0"/>
          </a:p>
        </p:txBody>
      </p:sp>
      <p:sp>
        <p:nvSpPr>
          <p:cNvPr id="3" name="Title 2">
            <a:extLst>
              <a:ext uri="{FF2B5EF4-FFF2-40B4-BE49-F238E27FC236}">
                <a16:creationId xmlns:a16="http://schemas.microsoft.com/office/drawing/2014/main" id="{F5E76AF7-7F98-334C-9E8D-89D0D697AAD5}"/>
              </a:ext>
            </a:extLst>
          </p:cNvPr>
          <p:cNvSpPr>
            <a:spLocks noGrp="1"/>
          </p:cNvSpPr>
          <p:nvPr>
            <p:ph type="title"/>
          </p:nvPr>
        </p:nvSpPr>
        <p:spPr>
          <a:xfrm>
            <a:off x="3916426" y="328126"/>
            <a:ext cx="7367091" cy="1868648"/>
          </a:xfrm>
        </p:spPr>
        <p:txBody>
          <a:bodyPr/>
          <a:lstStyle/>
          <a:p>
            <a:r>
              <a:rPr lang="en-US" dirty="0"/>
              <a:t>CBHC 2021 Legislative &amp; Policy Update: Agenda</a:t>
            </a:r>
          </a:p>
        </p:txBody>
      </p:sp>
    </p:spTree>
    <p:extLst>
      <p:ext uri="{BB962C8B-B14F-4D97-AF65-F5344CB8AC3E}">
        <p14:creationId xmlns:p14="http://schemas.microsoft.com/office/powerpoint/2010/main" val="5263281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ABDCCD-D33F-4858-BAE9-A397929A7675}"/>
              </a:ext>
            </a:extLst>
          </p:cNvPr>
          <p:cNvSpPr>
            <a:spLocks noGrp="1"/>
          </p:cNvSpPr>
          <p:nvPr>
            <p:ph type="title"/>
          </p:nvPr>
        </p:nvSpPr>
        <p:spPr>
          <a:xfrm>
            <a:off x="844157" y="476976"/>
            <a:ext cx="10515600" cy="1325563"/>
          </a:xfrm>
        </p:spPr>
        <p:txBody>
          <a:bodyPr/>
          <a:lstStyle/>
          <a:p>
            <a:r>
              <a:rPr lang="en-US" dirty="0"/>
              <a:t>2022 Policy Platform Preview</a:t>
            </a:r>
          </a:p>
        </p:txBody>
      </p:sp>
      <p:sp>
        <p:nvSpPr>
          <p:cNvPr id="4" name="Text Placeholder 3">
            <a:extLst>
              <a:ext uri="{FF2B5EF4-FFF2-40B4-BE49-F238E27FC236}">
                <a16:creationId xmlns:a16="http://schemas.microsoft.com/office/drawing/2014/main" id="{00F5E818-780B-4A6C-A100-64B6BA12FC42}"/>
              </a:ext>
            </a:extLst>
          </p:cNvPr>
          <p:cNvSpPr>
            <a:spLocks noGrp="1"/>
          </p:cNvSpPr>
          <p:nvPr>
            <p:ph type="body" idx="17"/>
          </p:nvPr>
        </p:nvSpPr>
        <p:spPr>
          <a:xfrm>
            <a:off x="844157" y="1802539"/>
            <a:ext cx="10527515" cy="3966399"/>
          </a:xfrm>
        </p:spPr>
        <p:txBody>
          <a:bodyPr/>
          <a:lstStyle/>
          <a:p>
            <a:pPr marL="342900" indent="-342900">
              <a:lnSpc>
                <a:spcPct val="100000"/>
              </a:lnSpc>
              <a:buFont typeface="Arial" panose="020B0604020202020204" pitchFamily="34" charset="0"/>
              <a:buChar char="•"/>
            </a:pPr>
            <a:r>
              <a:rPr lang="en-US" sz="3200" dirty="0"/>
              <a:t>Addressing Colorado’s Behavioral Health Workforce Crisis</a:t>
            </a:r>
          </a:p>
          <a:p>
            <a:pPr marL="342900" indent="-342900">
              <a:lnSpc>
                <a:spcPct val="100000"/>
              </a:lnSpc>
              <a:buFont typeface="Arial" panose="020B0604020202020204" pitchFamily="34" charset="0"/>
              <a:buChar char="•"/>
            </a:pPr>
            <a:endParaRPr lang="en-US" sz="800" dirty="0"/>
          </a:p>
          <a:p>
            <a:pPr marL="342900" indent="-342900">
              <a:lnSpc>
                <a:spcPct val="100000"/>
              </a:lnSpc>
              <a:buFont typeface="Arial" panose="020B0604020202020204" pitchFamily="34" charset="0"/>
              <a:buChar char="•"/>
            </a:pPr>
            <a:r>
              <a:rPr lang="en-US" sz="3200" dirty="0"/>
              <a:t>Advancing the CCBHC Model in Colorado</a:t>
            </a:r>
          </a:p>
          <a:p>
            <a:pPr marL="342900" indent="-342900">
              <a:lnSpc>
                <a:spcPct val="100000"/>
              </a:lnSpc>
              <a:buFont typeface="Arial" panose="020B0604020202020204" pitchFamily="34" charset="0"/>
              <a:buChar char="•"/>
            </a:pPr>
            <a:endParaRPr lang="en-US" sz="800" dirty="0"/>
          </a:p>
          <a:p>
            <a:pPr marL="342900" indent="-342900">
              <a:lnSpc>
                <a:spcPct val="100000"/>
              </a:lnSpc>
              <a:buFont typeface="Arial" panose="020B0604020202020204" pitchFamily="34" charset="0"/>
              <a:buChar char="•"/>
            </a:pPr>
            <a:r>
              <a:rPr lang="en-US" sz="3200" dirty="0"/>
              <a:t>Advocating for CBHC Values in the 2022 BHA Bill and Other System Reform Efforts</a:t>
            </a:r>
          </a:p>
          <a:p>
            <a:pPr marL="342900" indent="-342900">
              <a:lnSpc>
                <a:spcPct val="100000"/>
              </a:lnSpc>
              <a:buFont typeface="Arial" panose="020B0604020202020204" pitchFamily="34" charset="0"/>
              <a:buChar char="•"/>
            </a:pPr>
            <a:endParaRPr lang="en-US" sz="800" dirty="0"/>
          </a:p>
          <a:p>
            <a:pPr marL="342900" indent="-342900">
              <a:lnSpc>
                <a:spcPct val="100000"/>
              </a:lnSpc>
              <a:buFont typeface="Arial" panose="020B0604020202020204" pitchFamily="34" charset="0"/>
              <a:buChar char="•"/>
            </a:pPr>
            <a:r>
              <a:rPr lang="en-US" sz="3200" dirty="0"/>
              <a:t>Reducing Administrative Burden for Safety Net Providers </a:t>
            </a:r>
          </a:p>
          <a:p>
            <a:pPr marL="342900" indent="-342900">
              <a:buFont typeface="Arial" panose="020B0604020202020204" pitchFamily="34" charset="0"/>
              <a:buChar char="•"/>
            </a:pPr>
            <a:endParaRPr lang="en-US" sz="3200" dirty="0"/>
          </a:p>
          <a:p>
            <a:pPr marL="342900" indent="-342900">
              <a:buFont typeface="Arial" panose="020B0604020202020204" pitchFamily="34" charset="0"/>
              <a:buChar char="•"/>
            </a:pPr>
            <a:endParaRPr lang="en-US" sz="3200" dirty="0"/>
          </a:p>
        </p:txBody>
      </p:sp>
    </p:spTree>
    <p:extLst>
      <p:ext uri="{BB962C8B-B14F-4D97-AF65-F5344CB8AC3E}">
        <p14:creationId xmlns:p14="http://schemas.microsoft.com/office/powerpoint/2010/main" val="2124198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ABDCCD-D33F-4858-BAE9-A397929A7675}"/>
              </a:ext>
            </a:extLst>
          </p:cNvPr>
          <p:cNvSpPr>
            <a:spLocks noGrp="1"/>
          </p:cNvSpPr>
          <p:nvPr>
            <p:ph type="title"/>
          </p:nvPr>
        </p:nvSpPr>
        <p:spPr/>
        <p:txBody>
          <a:bodyPr/>
          <a:lstStyle/>
          <a:p>
            <a:r>
              <a:rPr lang="en-US" dirty="0"/>
              <a:t>On the Horizon</a:t>
            </a:r>
          </a:p>
        </p:txBody>
      </p:sp>
      <p:sp>
        <p:nvSpPr>
          <p:cNvPr id="4" name="Text Placeholder 3">
            <a:extLst>
              <a:ext uri="{FF2B5EF4-FFF2-40B4-BE49-F238E27FC236}">
                <a16:creationId xmlns:a16="http://schemas.microsoft.com/office/drawing/2014/main" id="{00F5E818-780B-4A6C-A100-64B6BA12FC42}"/>
              </a:ext>
            </a:extLst>
          </p:cNvPr>
          <p:cNvSpPr>
            <a:spLocks noGrp="1"/>
          </p:cNvSpPr>
          <p:nvPr>
            <p:ph type="body" idx="17"/>
          </p:nvPr>
        </p:nvSpPr>
        <p:spPr>
          <a:xfrm>
            <a:off x="847848" y="1500028"/>
            <a:ext cx="10527515" cy="4264350"/>
          </a:xfrm>
        </p:spPr>
        <p:txBody>
          <a:bodyPr/>
          <a:lstStyle/>
          <a:p>
            <a:r>
              <a:rPr lang="en-US" sz="2400" dirty="0"/>
              <a:t>Governors’ 2022-2023 Budget: November 1</a:t>
            </a:r>
          </a:p>
          <a:p>
            <a:endParaRPr lang="en-US" sz="2400" dirty="0"/>
          </a:p>
          <a:p>
            <a:r>
              <a:rPr lang="en-US" sz="2400" dirty="0"/>
              <a:t>Colorado’s Redistricting Process – final maps: </a:t>
            </a:r>
          </a:p>
          <a:p>
            <a:pPr marL="342900" indent="-342900">
              <a:buFont typeface="Arial" panose="020B0604020202020204" pitchFamily="34" charset="0"/>
              <a:buChar char="•"/>
            </a:pPr>
            <a:r>
              <a:rPr lang="en-US" sz="2400" b="0" i="0" dirty="0">
                <a:solidFill>
                  <a:srgbClr val="212529"/>
                </a:solidFill>
                <a:effectLst/>
              </a:rPr>
              <a:t>December 15 (</a:t>
            </a:r>
            <a:r>
              <a:rPr lang="en-US" sz="2400" dirty="0">
                <a:solidFill>
                  <a:srgbClr val="212529"/>
                </a:solidFill>
              </a:rPr>
              <a:t>C</a:t>
            </a:r>
            <a:r>
              <a:rPr lang="en-US" sz="2400" b="0" i="0" dirty="0">
                <a:solidFill>
                  <a:srgbClr val="212529"/>
                </a:solidFill>
                <a:effectLst/>
              </a:rPr>
              <a:t>ongressional Maps)</a:t>
            </a:r>
          </a:p>
          <a:p>
            <a:pPr marL="342900" indent="-342900">
              <a:buFont typeface="Arial" panose="020B0604020202020204" pitchFamily="34" charset="0"/>
              <a:buChar char="•"/>
            </a:pPr>
            <a:r>
              <a:rPr lang="en-US" sz="2400" b="0" i="0" dirty="0">
                <a:solidFill>
                  <a:srgbClr val="212529"/>
                </a:solidFill>
                <a:effectLst/>
              </a:rPr>
              <a:t>December 29 (Legislative Maps)</a:t>
            </a:r>
            <a:endParaRPr lang="en-US" sz="2400" dirty="0"/>
          </a:p>
          <a:p>
            <a:endParaRPr lang="en-US" sz="2400" dirty="0"/>
          </a:p>
          <a:p>
            <a:r>
              <a:rPr lang="en-US" sz="2400" dirty="0"/>
              <a:t>2022 Legislative Session: January 12 – May 11</a:t>
            </a:r>
          </a:p>
          <a:p>
            <a:endParaRPr lang="en-US" sz="2400" dirty="0"/>
          </a:p>
          <a:p>
            <a:r>
              <a:rPr lang="en-US" sz="2400" dirty="0"/>
              <a:t>Primary Election Day: June 28</a:t>
            </a:r>
          </a:p>
          <a:p>
            <a:endParaRPr lang="en-US" sz="2400" dirty="0"/>
          </a:p>
          <a:p>
            <a:r>
              <a:rPr lang="en-US" sz="2400" dirty="0"/>
              <a:t>Election Day: November 8</a:t>
            </a:r>
          </a:p>
        </p:txBody>
      </p:sp>
    </p:spTree>
    <p:extLst>
      <p:ext uri="{BB962C8B-B14F-4D97-AF65-F5344CB8AC3E}">
        <p14:creationId xmlns:p14="http://schemas.microsoft.com/office/powerpoint/2010/main" val="6591665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0F5E818-780B-4A6C-A100-64B6BA12FC42}"/>
              </a:ext>
            </a:extLst>
          </p:cNvPr>
          <p:cNvSpPr>
            <a:spLocks noGrp="1"/>
          </p:cNvSpPr>
          <p:nvPr>
            <p:ph type="body" idx="17"/>
          </p:nvPr>
        </p:nvSpPr>
        <p:spPr>
          <a:xfrm>
            <a:off x="832242" y="2460554"/>
            <a:ext cx="10527515" cy="3621747"/>
          </a:xfrm>
        </p:spPr>
        <p:txBody>
          <a:bodyPr/>
          <a:lstStyle/>
          <a:p>
            <a:pPr marL="342900" indent="-342900" algn="l">
              <a:spcAft>
                <a:spcPts val="1200"/>
              </a:spcAft>
              <a:buFont typeface="Arial" panose="020B0604020202020204" pitchFamily="34" charset="0"/>
              <a:buChar char="•"/>
            </a:pPr>
            <a:r>
              <a:rPr lang="en-US" sz="2800" b="1" i="1" dirty="0">
                <a:solidFill>
                  <a:srgbClr val="53605F"/>
                </a:solidFill>
                <a:effectLst/>
                <a:latin typeface="Helvetica Neue"/>
              </a:rPr>
              <a:t>CCBHC: Achieving Nationwide Expansion and Adoption</a:t>
            </a:r>
          </a:p>
          <a:p>
            <a:pPr marL="342900" indent="-342900" algn="l">
              <a:spcAft>
                <a:spcPts val="1200"/>
              </a:spcAft>
              <a:buFont typeface="Arial" panose="020B0604020202020204" pitchFamily="34" charset="0"/>
              <a:buChar char="•"/>
            </a:pPr>
            <a:endParaRPr lang="en-US" sz="2800" b="1" dirty="0">
              <a:solidFill>
                <a:srgbClr val="53605F"/>
              </a:solidFill>
              <a:effectLst/>
              <a:latin typeface="Helvetica Neue"/>
            </a:endParaRPr>
          </a:p>
          <a:p>
            <a:pPr marL="342900" indent="-342900" algn="l">
              <a:spcAft>
                <a:spcPts val="1200"/>
              </a:spcAft>
              <a:buFont typeface="Arial" panose="020B0604020202020204" pitchFamily="34" charset="0"/>
              <a:buChar char="•"/>
            </a:pPr>
            <a:r>
              <a:rPr lang="en-US" sz="2800" b="1" dirty="0">
                <a:solidFill>
                  <a:srgbClr val="53605F"/>
                </a:solidFill>
                <a:effectLst/>
                <a:latin typeface="Helvetica Neue"/>
              </a:rPr>
              <a:t>Fulfilling the Promise of 988</a:t>
            </a:r>
          </a:p>
          <a:p>
            <a:pPr marL="342900" indent="-342900" algn="l">
              <a:spcAft>
                <a:spcPts val="1200"/>
              </a:spcAft>
              <a:buFont typeface="Arial" panose="020B0604020202020204" pitchFamily="34" charset="0"/>
              <a:buChar char="•"/>
            </a:pPr>
            <a:endParaRPr lang="en-US" sz="2800" b="1" i="0" dirty="0">
              <a:solidFill>
                <a:srgbClr val="53605F"/>
              </a:solidFill>
              <a:effectLst/>
              <a:latin typeface="Helvetica Neue"/>
            </a:endParaRPr>
          </a:p>
          <a:p>
            <a:pPr marL="342900" indent="-342900" algn="l">
              <a:spcAft>
                <a:spcPts val="1200"/>
              </a:spcAft>
              <a:buFont typeface="Arial" panose="020B0604020202020204" pitchFamily="34" charset="0"/>
              <a:buChar char="•"/>
            </a:pPr>
            <a:r>
              <a:rPr lang="en-US" sz="2800" b="1" i="0" dirty="0">
                <a:solidFill>
                  <a:srgbClr val="53605F"/>
                </a:solidFill>
                <a:effectLst/>
                <a:latin typeface="Helvetica Neue"/>
              </a:rPr>
              <a:t>Curbing the Substance Use Epidemic</a:t>
            </a:r>
          </a:p>
          <a:p>
            <a:pPr marL="342900" indent="-342900" algn="l">
              <a:spcAft>
                <a:spcPts val="1200"/>
              </a:spcAft>
              <a:buFont typeface="Arial" panose="020B0604020202020204" pitchFamily="34" charset="0"/>
              <a:buChar char="•"/>
            </a:pPr>
            <a:endParaRPr lang="en-US" sz="2800" b="1" i="0" dirty="0">
              <a:solidFill>
                <a:srgbClr val="53605F"/>
              </a:solidFill>
              <a:effectLst/>
              <a:latin typeface="Helvetica Neue"/>
            </a:endParaRPr>
          </a:p>
          <a:p>
            <a:pPr marL="342900" indent="-342900" algn="l">
              <a:spcAft>
                <a:spcPts val="1200"/>
              </a:spcAft>
              <a:buFont typeface="Arial" panose="020B0604020202020204" pitchFamily="34" charset="0"/>
              <a:buChar char="•"/>
            </a:pPr>
            <a:r>
              <a:rPr lang="en-US" sz="2800" b="1" i="0" dirty="0">
                <a:solidFill>
                  <a:srgbClr val="53605F"/>
                </a:solidFill>
                <a:effectLst/>
                <a:latin typeface="Helvetica Neue"/>
              </a:rPr>
              <a:t>Workforce Shortage in America: Discussing Innovative Solutions and Areas of Opportunity</a:t>
            </a:r>
            <a:br>
              <a:rPr lang="en-US" dirty="0"/>
            </a:br>
            <a:endParaRPr lang="en-US" b="0" i="0" dirty="0">
              <a:solidFill>
                <a:srgbClr val="5A5A5A"/>
              </a:solidFill>
              <a:effectLst/>
              <a:latin typeface="Helvetica Neue"/>
            </a:endParaRPr>
          </a:p>
          <a:p>
            <a:br>
              <a:rPr lang="en-US" dirty="0"/>
            </a:br>
            <a:endParaRPr lang="en-US" b="1" dirty="0">
              <a:solidFill>
                <a:srgbClr val="5A5A5A"/>
              </a:solidFill>
              <a:effectLst/>
              <a:latin typeface="Helvetica Neue"/>
            </a:endParaRPr>
          </a:p>
          <a:p>
            <a:br>
              <a:rPr lang="en-US" dirty="0"/>
            </a:br>
            <a:endParaRPr lang="en-US" sz="2000" b="0" i="0" dirty="0">
              <a:solidFill>
                <a:srgbClr val="5A5A5A"/>
              </a:solidFill>
              <a:effectLst/>
              <a:latin typeface="Helvetica Neue"/>
            </a:endParaRPr>
          </a:p>
          <a:p>
            <a:br>
              <a:rPr lang="en-US" sz="2000" dirty="0"/>
            </a:br>
            <a:endParaRPr lang="en-US" sz="2400" dirty="0"/>
          </a:p>
        </p:txBody>
      </p:sp>
      <p:pic>
        <p:nvPicPr>
          <p:cNvPr id="5" name="Picture 4">
            <a:extLst>
              <a:ext uri="{FF2B5EF4-FFF2-40B4-BE49-F238E27FC236}">
                <a16:creationId xmlns:a16="http://schemas.microsoft.com/office/drawing/2014/main" id="{9C5FB6E0-6F41-4B70-8DFB-8D71ACF1AB35}"/>
              </a:ext>
            </a:extLst>
          </p:cNvPr>
          <p:cNvPicPr>
            <a:picLocks noChangeAspect="1"/>
          </p:cNvPicPr>
          <p:nvPr/>
        </p:nvPicPr>
        <p:blipFill>
          <a:blip r:embed="rId3"/>
          <a:stretch>
            <a:fillRect/>
          </a:stretch>
        </p:blipFill>
        <p:spPr>
          <a:xfrm>
            <a:off x="109838" y="112547"/>
            <a:ext cx="8448675" cy="1962150"/>
          </a:xfrm>
          <a:prstGeom prst="rect">
            <a:avLst/>
          </a:prstGeom>
        </p:spPr>
      </p:pic>
    </p:spTree>
    <p:extLst>
      <p:ext uri="{BB962C8B-B14F-4D97-AF65-F5344CB8AC3E}">
        <p14:creationId xmlns:p14="http://schemas.microsoft.com/office/powerpoint/2010/main" val="9795049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8D18339E-3892-4114-9D9F-8C714318BD2F}"/>
              </a:ext>
            </a:extLst>
          </p:cNvPr>
          <p:cNvSpPr/>
          <p:nvPr/>
        </p:nvSpPr>
        <p:spPr>
          <a:xfrm>
            <a:off x="1027540" y="1911680"/>
            <a:ext cx="1953035" cy="1965856"/>
          </a:xfrm>
          <a:prstGeom prst="rect">
            <a:avLst/>
          </a:prstGeom>
          <a:solidFill>
            <a:schemeClr val="bg2"/>
          </a:solidFill>
          <a:ln>
            <a:noFill/>
          </a:ln>
          <a:effectLst>
            <a:outerShdw blurRad="127000" dist="127000" dir="2400000" algn="ctr" rotWithShape="0">
              <a:schemeClr val="tx1">
                <a:alpha val="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50800" dist="241300" dir="2700000" sx="103000" sy="103000" algn="tl" rotWithShape="0">
                  <a:schemeClr val="tx1">
                    <a:alpha val="40000"/>
                  </a:schemeClr>
                </a:outerShdw>
              </a:effectLst>
            </a:endParaRPr>
          </a:p>
        </p:txBody>
      </p:sp>
      <p:sp>
        <p:nvSpPr>
          <p:cNvPr id="2" name="Title 1">
            <a:extLst>
              <a:ext uri="{FF2B5EF4-FFF2-40B4-BE49-F238E27FC236}">
                <a16:creationId xmlns:a16="http://schemas.microsoft.com/office/drawing/2014/main" id="{FAF96989-CA09-1041-A7C0-607E2CB8E0ED}"/>
              </a:ext>
            </a:extLst>
          </p:cNvPr>
          <p:cNvSpPr>
            <a:spLocks noGrp="1"/>
          </p:cNvSpPr>
          <p:nvPr>
            <p:ph type="title"/>
          </p:nvPr>
        </p:nvSpPr>
        <p:spPr/>
        <p:txBody>
          <a:bodyPr/>
          <a:lstStyle/>
          <a:p>
            <a:r>
              <a:rPr lang="en-US" dirty="0"/>
              <a:t>How to get in touch</a:t>
            </a:r>
          </a:p>
        </p:txBody>
      </p:sp>
      <p:sp>
        <p:nvSpPr>
          <p:cNvPr id="3" name="Text Placeholder 2">
            <a:extLst>
              <a:ext uri="{FF2B5EF4-FFF2-40B4-BE49-F238E27FC236}">
                <a16:creationId xmlns:a16="http://schemas.microsoft.com/office/drawing/2014/main" id="{1BE9295D-C701-A14A-AC8C-E9C2E666AB22}"/>
              </a:ext>
            </a:extLst>
          </p:cNvPr>
          <p:cNvSpPr>
            <a:spLocks noGrp="1"/>
          </p:cNvSpPr>
          <p:nvPr>
            <p:ph type="body" idx="12"/>
          </p:nvPr>
        </p:nvSpPr>
        <p:spPr>
          <a:xfrm>
            <a:off x="858474" y="4166818"/>
            <a:ext cx="1953035" cy="368407"/>
          </a:xfrm>
        </p:spPr>
        <p:txBody>
          <a:bodyPr/>
          <a:lstStyle/>
          <a:p>
            <a:r>
              <a:rPr lang="en-US" dirty="0"/>
              <a:t>Doyle Forrestal</a:t>
            </a:r>
          </a:p>
        </p:txBody>
      </p:sp>
      <p:sp>
        <p:nvSpPr>
          <p:cNvPr id="13" name="TextBox 12">
            <a:extLst>
              <a:ext uri="{FF2B5EF4-FFF2-40B4-BE49-F238E27FC236}">
                <a16:creationId xmlns:a16="http://schemas.microsoft.com/office/drawing/2014/main" id="{8CE743EE-A897-4AF2-BF15-C62615307FCA}"/>
              </a:ext>
            </a:extLst>
          </p:cNvPr>
          <p:cNvSpPr txBox="1"/>
          <p:nvPr/>
        </p:nvSpPr>
        <p:spPr>
          <a:xfrm>
            <a:off x="757806" y="4504053"/>
            <a:ext cx="2271370" cy="338554"/>
          </a:xfrm>
          <a:prstGeom prst="rect">
            <a:avLst/>
          </a:prstGeom>
          <a:noFill/>
        </p:spPr>
        <p:txBody>
          <a:bodyPr wrap="square">
            <a:spAutoFit/>
          </a:bodyPr>
          <a:lstStyle/>
          <a:p>
            <a:pPr fontAlgn="base"/>
            <a:r>
              <a:rPr lang="en-US" sz="1600" b="1" i="0" dirty="0">
                <a:solidFill>
                  <a:schemeClr val="accent3"/>
                </a:solidFill>
                <a:effectLst/>
                <a:latin typeface="Arial" panose="020B0604020202020204" pitchFamily="34" charset="0"/>
                <a:cs typeface="Arial" panose="020B0604020202020204" pitchFamily="34" charset="0"/>
              </a:rPr>
              <a:t>CBHC CEO</a:t>
            </a:r>
            <a:endParaRPr lang="en-US" sz="1600" dirty="0"/>
          </a:p>
        </p:txBody>
      </p:sp>
      <p:sp>
        <p:nvSpPr>
          <p:cNvPr id="18" name="Rectangle 17">
            <a:extLst>
              <a:ext uri="{FF2B5EF4-FFF2-40B4-BE49-F238E27FC236}">
                <a16:creationId xmlns:a16="http://schemas.microsoft.com/office/drawing/2014/main" id="{179B7545-A938-4D0D-B118-05E29B306376}"/>
              </a:ext>
            </a:extLst>
          </p:cNvPr>
          <p:cNvSpPr/>
          <p:nvPr/>
        </p:nvSpPr>
        <p:spPr>
          <a:xfrm>
            <a:off x="858474" y="4904252"/>
            <a:ext cx="1532467" cy="6784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 Placeholder 3">
            <a:extLst>
              <a:ext uri="{FF2B5EF4-FFF2-40B4-BE49-F238E27FC236}">
                <a16:creationId xmlns:a16="http://schemas.microsoft.com/office/drawing/2014/main" id="{E5A4452C-6A01-419D-A5FC-9BACEB1CA771}"/>
              </a:ext>
            </a:extLst>
          </p:cNvPr>
          <p:cNvSpPr txBox="1">
            <a:spLocks/>
          </p:cNvSpPr>
          <p:nvPr/>
        </p:nvSpPr>
        <p:spPr>
          <a:xfrm>
            <a:off x="878061" y="5019813"/>
            <a:ext cx="2102514" cy="632660"/>
          </a:xfrm>
          <a:prstGeom prst="rect">
            <a:avLst/>
          </a:prstGeom>
        </p:spPr>
        <p:txBody>
          <a:bodyPr vert="horz" lIns="0" tIns="45720" rIns="91440" bIns="45720" rtlCol="0">
            <a:noAutofit/>
          </a:bodyPr>
          <a:lstStyle>
            <a:lvl1pPr marL="0" indent="0" algn="l" defTabSz="914400" rtl="0" eaLnBrk="1" latinLnBrk="0" hangingPunct="1">
              <a:lnSpc>
                <a:spcPts val="2260"/>
              </a:lnSpc>
              <a:spcBef>
                <a:spcPts val="0"/>
              </a:spcBef>
              <a:spcAft>
                <a:spcPts val="600"/>
              </a:spcAft>
              <a:buClr>
                <a:schemeClr val="accent3"/>
              </a:buClr>
              <a:buSzPct val="110000"/>
              <a:buFont typeface="Arial" panose="020B0604020202020204" pitchFamily="34" charset="0"/>
              <a:buNone/>
              <a:defRPr sz="2000" b="0" kern="1200">
                <a:solidFill>
                  <a:schemeClr val="tx1"/>
                </a:solidFill>
                <a:latin typeface="+mn-lt"/>
                <a:ea typeface="+mn-ea"/>
                <a:cs typeface="+mn-cs"/>
              </a:defRPr>
            </a:lvl1pPr>
            <a:lvl2pPr marL="573088" indent="-342900" algn="l" defTabSz="914400" rtl="0" eaLnBrk="1" latinLnBrk="0" hangingPunct="1">
              <a:lnSpc>
                <a:spcPts val="1660"/>
              </a:lnSpc>
              <a:spcBef>
                <a:spcPts val="500"/>
              </a:spcBef>
              <a:spcAft>
                <a:spcPts val="600"/>
              </a:spcAft>
              <a:buClr>
                <a:schemeClr val="accent3"/>
              </a:buClr>
              <a:buSzPct val="110000"/>
              <a:buFont typeface="Arial" panose="020B0604020202020204" pitchFamily="34" charset="0"/>
              <a:buChar char="•"/>
              <a:defRPr sz="1800" kern="1200">
                <a:solidFill>
                  <a:schemeClr val="tx1"/>
                </a:solidFill>
                <a:latin typeface="+mn-lt"/>
                <a:ea typeface="+mn-ea"/>
                <a:cs typeface="+mn-cs"/>
              </a:defRPr>
            </a:lvl2pPr>
            <a:lvl3pPr marL="1027112" indent="-342900" algn="l" defTabSz="914400" rtl="0" eaLnBrk="1" latinLnBrk="0" hangingPunct="1">
              <a:lnSpc>
                <a:spcPts val="1660"/>
              </a:lnSpc>
              <a:spcBef>
                <a:spcPts val="500"/>
              </a:spcBef>
              <a:spcAft>
                <a:spcPts val="600"/>
              </a:spcAft>
              <a:buClr>
                <a:schemeClr val="accent3"/>
              </a:buClr>
              <a:buSzPct val="110000"/>
              <a:buFont typeface="Arial" panose="020B0604020202020204" pitchFamily="34" charset="0"/>
              <a:buChar char="•"/>
              <a:defRPr sz="1800" kern="1200">
                <a:solidFill>
                  <a:schemeClr val="tx1"/>
                </a:solidFill>
                <a:latin typeface="+mn-lt"/>
                <a:ea typeface="+mn-ea"/>
                <a:cs typeface="+mn-cs"/>
              </a:defRPr>
            </a:lvl3pPr>
            <a:lvl4pPr marL="1376363" indent="-231775" algn="l" defTabSz="914400" rtl="0" eaLnBrk="1" latinLnBrk="0" hangingPunct="1">
              <a:lnSpc>
                <a:spcPts val="1660"/>
              </a:lnSpc>
              <a:spcBef>
                <a:spcPts val="500"/>
              </a:spcBef>
              <a:spcAft>
                <a:spcPts val="600"/>
              </a:spcAft>
              <a:buClr>
                <a:schemeClr val="accent3"/>
              </a:buClr>
              <a:buSzPct val="110000"/>
              <a:buFont typeface="Arial" panose="020B0604020202020204" pitchFamily="34" charset="0"/>
              <a:buChar char="•"/>
              <a:defRPr sz="1800" kern="1200">
                <a:solidFill>
                  <a:schemeClr val="tx1"/>
                </a:solidFill>
                <a:latin typeface="+mn-lt"/>
                <a:ea typeface="+mn-ea"/>
                <a:cs typeface="+mn-cs"/>
              </a:defRPr>
            </a:lvl4pPr>
            <a:lvl5pPr marL="1828800" indent="0" algn="l" defTabSz="914400" rtl="0" eaLnBrk="1" latinLnBrk="0" hangingPunct="1">
              <a:lnSpc>
                <a:spcPts val="2220"/>
              </a:lnSpc>
              <a:spcBef>
                <a:spcPts val="500"/>
              </a:spcBef>
              <a:spcAft>
                <a:spcPts val="600"/>
              </a:spcAft>
              <a:buClr>
                <a:schemeClr val="accent3"/>
              </a:buClr>
              <a:buSzPct val="110000"/>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100000"/>
              </a:lnSpc>
            </a:pPr>
            <a:r>
              <a:rPr lang="en-US" sz="1600" dirty="0">
                <a:latin typeface="Arial" panose="020B0604020202020204" pitchFamily="34" charset="0"/>
                <a:cs typeface="Arial" panose="020B0604020202020204" pitchFamily="34" charset="0"/>
                <a:hlinkClick r:id="rId2"/>
              </a:rPr>
              <a:t>dforrestal@cbhc.org</a:t>
            </a:r>
            <a:br>
              <a:rPr lang="en-US" sz="1600" dirty="0">
                <a:latin typeface="Arial" panose="020B0604020202020204" pitchFamily="34" charset="0"/>
                <a:cs typeface="Arial" panose="020B0604020202020204" pitchFamily="34" charset="0"/>
              </a:rPr>
            </a:br>
            <a:r>
              <a:rPr lang="en-US" sz="1600" dirty="0">
                <a:latin typeface="Arial" panose="020B0604020202020204" pitchFamily="34" charset="0"/>
                <a:cs typeface="Arial" panose="020B0604020202020204" pitchFamily="34" charset="0"/>
              </a:rPr>
              <a:t>303-885-4097</a:t>
            </a:r>
          </a:p>
        </p:txBody>
      </p:sp>
      <p:sp>
        <p:nvSpPr>
          <p:cNvPr id="28" name="Rectangle 27">
            <a:extLst>
              <a:ext uri="{FF2B5EF4-FFF2-40B4-BE49-F238E27FC236}">
                <a16:creationId xmlns:a16="http://schemas.microsoft.com/office/drawing/2014/main" id="{BB478B50-BAAC-4095-B230-C41A1DEE36E6}"/>
              </a:ext>
            </a:extLst>
          </p:cNvPr>
          <p:cNvSpPr/>
          <p:nvPr/>
        </p:nvSpPr>
        <p:spPr>
          <a:xfrm>
            <a:off x="3767337" y="1911680"/>
            <a:ext cx="1953035" cy="1965856"/>
          </a:xfrm>
          <a:prstGeom prst="rect">
            <a:avLst/>
          </a:prstGeom>
          <a:solidFill>
            <a:schemeClr val="bg2"/>
          </a:solidFill>
          <a:ln>
            <a:noFill/>
          </a:ln>
          <a:effectLst>
            <a:outerShdw blurRad="127000" dist="127000" dir="2400000" algn="ctr" rotWithShape="0">
              <a:schemeClr val="tx1">
                <a:alpha val="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50800" dist="241300" dir="2700000" sx="103000" sy="103000" algn="tl" rotWithShape="0">
                  <a:schemeClr val="tx1">
                    <a:alpha val="40000"/>
                  </a:schemeClr>
                </a:outerShdw>
              </a:effectLst>
            </a:endParaRPr>
          </a:p>
        </p:txBody>
      </p:sp>
      <p:sp>
        <p:nvSpPr>
          <p:cNvPr id="32" name="Text Placeholder 2">
            <a:extLst>
              <a:ext uri="{FF2B5EF4-FFF2-40B4-BE49-F238E27FC236}">
                <a16:creationId xmlns:a16="http://schemas.microsoft.com/office/drawing/2014/main" id="{E81AA299-055B-4C76-A47C-542BEC4D0385}"/>
              </a:ext>
            </a:extLst>
          </p:cNvPr>
          <p:cNvSpPr txBox="1">
            <a:spLocks/>
          </p:cNvSpPr>
          <p:nvPr/>
        </p:nvSpPr>
        <p:spPr>
          <a:xfrm>
            <a:off x="3598271" y="4166818"/>
            <a:ext cx="1953035" cy="368407"/>
          </a:xfrm>
          <a:prstGeom prst="rect">
            <a:avLst/>
          </a:prstGeom>
        </p:spPr>
        <p:txBody>
          <a:bodyPr vert="horz" lIns="0" tIns="45720" rIns="91440" bIns="45720" rtlCol="0" anchor="t" anchorCtr="0">
            <a:noAutofit/>
          </a:bodyPr>
          <a:lstStyle>
            <a:lvl1pPr marL="0" indent="0" algn="l" defTabSz="914400" rtl="0" eaLnBrk="1" latinLnBrk="0" hangingPunct="1">
              <a:lnSpc>
                <a:spcPts val="2220"/>
              </a:lnSpc>
              <a:spcBef>
                <a:spcPts val="1000"/>
              </a:spcBef>
              <a:spcAft>
                <a:spcPts val="600"/>
              </a:spcAft>
              <a:buClr>
                <a:schemeClr val="accent3"/>
              </a:buClr>
              <a:buSzPct val="110000"/>
              <a:buFont typeface="Arial" panose="020B0604020202020204" pitchFamily="34" charset="0"/>
              <a:buNone/>
              <a:defRPr sz="2000" b="1" kern="1200">
                <a:solidFill>
                  <a:schemeClr val="accent2"/>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ts val="2220"/>
              </a:lnSpc>
              <a:spcBef>
                <a:spcPts val="500"/>
              </a:spcBef>
              <a:spcAft>
                <a:spcPts val="600"/>
              </a:spcAft>
              <a:buClr>
                <a:schemeClr val="accent3"/>
              </a:buClr>
              <a:buSzPct val="110000"/>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ts val="2220"/>
              </a:lnSpc>
              <a:spcBef>
                <a:spcPts val="500"/>
              </a:spcBef>
              <a:spcAft>
                <a:spcPts val="600"/>
              </a:spcAft>
              <a:buClr>
                <a:schemeClr val="accent3"/>
              </a:buClr>
              <a:buSzPct val="110000"/>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ts val="2220"/>
              </a:lnSpc>
              <a:spcBef>
                <a:spcPts val="500"/>
              </a:spcBef>
              <a:spcAft>
                <a:spcPts val="600"/>
              </a:spcAft>
              <a:buClr>
                <a:schemeClr val="accent3"/>
              </a:buClr>
              <a:buSzPct val="110000"/>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ts val="2220"/>
              </a:lnSpc>
              <a:spcBef>
                <a:spcPts val="500"/>
              </a:spcBef>
              <a:spcAft>
                <a:spcPts val="600"/>
              </a:spcAft>
              <a:buClr>
                <a:schemeClr val="accent3"/>
              </a:buClr>
              <a:buSzPct val="110000"/>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n-US" dirty="0"/>
              <a:t>Frank Cornelia</a:t>
            </a:r>
          </a:p>
        </p:txBody>
      </p:sp>
      <p:sp>
        <p:nvSpPr>
          <p:cNvPr id="33" name="TextBox 32">
            <a:extLst>
              <a:ext uri="{FF2B5EF4-FFF2-40B4-BE49-F238E27FC236}">
                <a16:creationId xmlns:a16="http://schemas.microsoft.com/office/drawing/2014/main" id="{2A92C7AE-2746-49A4-A174-AFB97A2806C3}"/>
              </a:ext>
            </a:extLst>
          </p:cNvPr>
          <p:cNvSpPr txBox="1"/>
          <p:nvPr/>
        </p:nvSpPr>
        <p:spPr>
          <a:xfrm>
            <a:off x="3497602" y="4504053"/>
            <a:ext cx="2506687" cy="584775"/>
          </a:xfrm>
          <a:prstGeom prst="rect">
            <a:avLst/>
          </a:prstGeom>
          <a:noFill/>
        </p:spPr>
        <p:txBody>
          <a:bodyPr wrap="square">
            <a:spAutoFit/>
          </a:bodyPr>
          <a:lstStyle/>
          <a:p>
            <a:pPr fontAlgn="base"/>
            <a:r>
              <a:rPr lang="en-US" sz="1600" b="1" i="0" dirty="0">
                <a:solidFill>
                  <a:schemeClr val="accent3"/>
                </a:solidFill>
                <a:effectLst/>
                <a:latin typeface="Arial" panose="020B0604020202020204" pitchFamily="34" charset="0"/>
                <a:cs typeface="Arial" panose="020B0604020202020204" pitchFamily="34" charset="0"/>
              </a:rPr>
              <a:t>CBHC Deputy Director &amp; Chief Strategy Officer</a:t>
            </a:r>
            <a:endParaRPr lang="en-US" sz="1600" dirty="0"/>
          </a:p>
        </p:txBody>
      </p:sp>
      <p:sp>
        <p:nvSpPr>
          <p:cNvPr id="38" name="Rectangle 37">
            <a:extLst>
              <a:ext uri="{FF2B5EF4-FFF2-40B4-BE49-F238E27FC236}">
                <a16:creationId xmlns:a16="http://schemas.microsoft.com/office/drawing/2014/main" id="{FD280532-51A6-4A4D-9401-37F6D407B646}"/>
              </a:ext>
            </a:extLst>
          </p:cNvPr>
          <p:cNvSpPr/>
          <p:nvPr/>
        </p:nvSpPr>
        <p:spPr>
          <a:xfrm>
            <a:off x="3598271" y="5161742"/>
            <a:ext cx="1532467" cy="6784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 Placeholder 3">
            <a:extLst>
              <a:ext uri="{FF2B5EF4-FFF2-40B4-BE49-F238E27FC236}">
                <a16:creationId xmlns:a16="http://schemas.microsoft.com/office/drawing/2014/main" id="{07703C30-32E2-4C53-9C20-294A0C275AC4}"/>
              </a:ext>
            </a:extLst>
          </p:cNvPr>
          <p:cNvSpPr txBox="1">
            <a:spLocks/>
          </p:cNvSpPr>
          <p:nvPr/>
        </p:nvSpPr>
        <p:spPr>
          <a:xfrm>
            <a:off x="3617858" y="5277303"/>
            <a:ext cx="2102514" cy="632660"/>
          </a:xfrm>
          <a:prstGeom prst="rect">
            <a:avLst/>
          </a:prstGeom>
        </p:spPr>
        <p:txBody>
          <a:bodyPr vert="horz" lIns="0" tIns="45720" rIns="91440" bIns="45720" rtlCol="0">
            <a:noAutofit/>
          </a:bodyPr>
          <a:lstStyle>
            <a:lvl1pPr marL="0" indent="0" algn="l" defTabSz="914400" rtl="0" eaLnBrk="1" latinLnBrk="0" hangingPunct="1">
              <a:lnSpc>
                <a:spcPts val="2260"/>
              </a:lnSpc>
              <a:spcBef>
                <a:spcPts val="0"/>
              </a:spcBef>
              <a:spcAft>
                <a:spcPts val="600"/>
              </a:spcAft>
              <a:buClr>
                <a:schemeClr val="accent3"/>
              </a:buClr>
              <a:buSzPct val="110000"/>
              <a:buFont typeface="Arial" panose="020B0604020202020204" pitchFamily="34" charset="0"/>
              <a:buNone/>
              <a:defRPr sz="2000" b="0" kern="1200">
                <a:solidFill>
                  <a:schemeClr val="tx1"/>
                </a:solidFill>
                <a:latin typeface="+mn-lt"/>
                <a:ea typeface="+mn-ea"/>
                <a:cs typeface="+mn-cs"/>
              </a:defRPr>
            </a:lvl1pPr>
            <a:lvl2pPr marL="573088" indent="-342900" algn="l" defTabSz="914400" rtl="0" eaLnBrk="1" latinLnBrk="0" hangingPunct="1">
              <a:lnSpc>
                <a:spcPts val="1660"/>
              </a:lnSpc>
              <a:spcBef>
                <a:spcPts val="500"/>
              </a:spcBef>
              <a:spcAft>
                <a:spcPts val="600"/>
              </a:spcAft>
              <a:buClr>
                <a:schemeClr val="accent3"/>
              </a:buClr>
              <a:buSzPct val="110000"/>
              <a:buFont typeface="Arial" panose="020B0604020202020204" pitchFamily="34" charset="0"/>
              <a:buChar char="•"/>
              <a:defRPr sz="1800" kern="1200">
                <a:solidFill>
                  <a:schemeClr val="tx1"/>
                </a:solidFill>
                <a:latin typeface="+mn-lt"/>
                <a:ea typeface="+mn-ea"/>
                <a:cs typeface="+mn-cs"/>
              </a:defRPr>
            </a:lvl2pPr>
            <a:lvl3pPr marL="1027112" indent="-342900" algn="l" defTabSz="914400" rtl="0" eaLnBrk="1" latinLnBrk="0" hangingPunct="1">
              <a:lnSpc>
                <a:spcPts val="1660"/>
              </a:lnSpc>
              <a:spcBef>
                <a:spcPts val="500"/>
              </a:spcBef>
              <a:spcAft>
                <a:spcPts val="600"/>
              </a:spcAft>
              <a:buClr>
                <a:schemeClr val="accent3"/>
              </a:buClr>
              <a:buSzPct val="110000"/>
              <a:buFont typeface="Arial" panose="020B0604020202020204" pitchFamily="34" charset="0"/>
              <a:buChar char="•"/>
              <a:defRPr sz="1800" kern="1200">
                <a:solidFill>
                  <a:schemeClr val="tx1"/>
                </a:solidFill>
                <a:latin typeface="+mn-lt"/>
                <a:ea typeface="+mn-ea"/>
                <a:cs typeface="+mn-cs"/>
              </a:defRPr>
            </a:lvl3pPr>
            <a:lvl4pPr marL="1376363" indent="-231775" algn="l" defTabSz="914400" rtl="0" eaLnBrk="1" latinLnBrk="0" hangingPunct="1">
              <a:lnSpc>
                <a:spcPts val="1660"/>
              </a:lnSpc>
              <a:spcBef>
                <a:spcPts val="500"/>
              </a:spcBef>
              <a:spcAft>
                <a:spcPts val="600"/>
              </a:spcAft>
              <a:buClr>
                <a:schemeClr val="accent3"/>
              </a:buClr>
              <a:buSzPct val="110000"/>
              <a:buFont typeface="Arial" panose="020B0604020202020204" pitchFamily="34" charset="0"/>
              <a:buChar char="•"/>
              <a:defRPr sz="1800" kern="1200">
                <a:solidFill>
                  <a:schemeClr val="tx1"/>
                </a:solidFill>
                <a:latin typeface="+mn-lt"/>
                <a:ea typeface="+mn-ea"/>
                <a:cs typeface="+mn-cs"/>
              </a:defRPr>
            </a:lvl4pPr>
            <a:lvl5pPr marL="1828800" indent="0" algn="l" defTabSz="914400" rtl="0" eaLnBrk="1" latinLnBrk="0" hangingPunct="1">
              <a:lnSpc>
                <a:spcPts val="2220"/>
              </a:lnSpc>
              <a:spcBef>
                <a:spcPts val="500"/>
              </a:spcBef>
              <a:spcAft>
                <a:spcPts val="600"/>
              </a:spcAft>
              <a:buClr>
                <a:schemeClr val="accent3"/>
              </a:buClr>
              <a:buSzPct val="110000"/>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100000"/>
              </a:lnSpc>
            </a:pPr>
            <a:r>
              <a:rPr lang="en-US" sz="1600" dirty="0">
                <a:latin typeface="Arial" panose="020B0604020202020204" pitchFamily="34" charset="0"/>
                <a:cs typeface="Arial" panose="020B0604020202020204" pitchFamily="34" charset="0"/>
                <a:hlinkClick r:id="rId3"/>
              </a:rPr>
              <a:t>fcornelia@cbhc.org</a:t>
            </a:r>
            <a:br>
              <a:rPr lang="en-US" sz="1600" dirty="0">
                <a:latin typeface="Arial" panose="020B0604020202020204" pitchFamily="34" charset="0"/>
                <a:cs typeface="Arial" panose="020B0604020202020204" pitchFamily="34" charset="0"/>
              </a:rPr>
            </a:br>
            <a:r>
              <a:rPr lang="en-US" sz="1600" dirty="0">
                <a:latin typeface="Arial" panose="020B0604020202020204" pitchFamily="34" charset="0"/>
                <a:cs typeface="Arial" panose="020B0604020202020204" pitchFamily="34" charset="0"/>
              </a:rPr>
              <a:t>720-454-5740</a:t>
            </a:r>
          </a:p>
        </p:txBody>
      </p:sp>
      <p:sp>
        <p:nvSpPr>
          <p:cNvPr id="45" name="Rectangle 44">
            <a:extLst>
              <a:ext uri="{FF2B5EF4-FFF2-40B4-BE49-F238E27FC236}">
                <a16:creationId xmlns:a16="http://schemas.microsoft.com/office/drawing/2014/main" id="{6CD3AEBB-8860-401B-B08A-0FF117EA5D26}"/>
              </a:ext>
            </a:extLst>
          </p:cNvPr>
          <p:cNvSpPr/>
          <p:nvPr/>
        </p:nvSpPr>
        <p:spPr>
          <a:xfrm>
            <a:off x="6653077" y="1911680"/>
            <a:ext cx="1953035" cy="1965856"/>
          </a:xfrm>
          <a:prstGeom prst="rect">
            <a:avLst/>
          </a:prstGeom>
          <a:solidFill>
            <a:schemeClr val="bg2"/>
          </a:solidFill>
          <a:ln>
            <a:noFill/>
          </a:ln>
          <a:effectLst>
            <a:outerShdw blurRad="127000" dist="127000" dir="2400000" algn="ctr" rotWithShape="0">
              <a:schemeClr val="tx1">
                <a:alpha val="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50800" dist="241300" dir="2700000" sx="103000" sy="103000" algn="tl" rotWithShape="0">
                  <a:schemeClr val="tx1">
                    <a:alpha val="40000"/>
                  </a:schemeClr>
                </a:outerShdw>
              </a:effectLst>
            </a:endParaRPr>
          </a:p>
        </p:txBody>
      </p:sp>
      <p:sp>
        <p:nvSpPr>
          <p:cNvPr id="46" name="Text Placeholder 2">
            <a:extLst>
              <a:ext uri="{FF2B5EF4-FFF2-40B4-BE49-F238E27FC236}">
                <a16:creationId xmlns:a16="http://schemas.microsoft.com/office/drawing/2014/main" id="{AF4B103D-AEE4-4C05-9DA8-513DCB93F333}"/>
              </a:ext>
            </a:extLst>
          </p:cNvPr>
          <p:cNvSpPr txBox="1">
            <a:spLocks/>
          </p:cNvSpPr>
          <p:nvPr/>
        </p:nvSpPr>
        <p:spPr>
          <a:xfrm>
            <a:off x="6484011" y="4166818"/>
            <a:ext cx="1953035" cy="368407"/>
          </a:xfrm>
          <a:prstGeom prst="rect">
            <a:avLst/>
          </a:prstGeom>
        </p:spPr>
        <p:txBody>
          <a:bodyPr vert="horz" lIns="0" tIns="45720" rIns="91440" bIns="45720" rtlCol="0" anchor="t" anchorCtr="0">
            <a:noAutofit/>
          </a:bodyPr>
          <a:lstStyle>
            <a:lvl1pPr marL="0" indent="0" algn="l" defTabSz="914400" rtl="0" eaLnBrk="1" latinLnBrk="0" hangingPunct="1">
              <a:lnSpc>
                <a:spcPts val="2220"/>
              </a:lnSpc>
              <a:spcBef>
                <a:spcPts val="1000"/>
              </a:spcBef>
              <a:spcAft>
                <a:spcPts val="600"/>
              </a:spcAft>
              <a:buClr>
                <a:schemeClr val="accent3"/>
              </a:buClr>
              <a:buSzPct val="110000"/>
              <a:buFont typeface="Arial" panose="020B0604020202020204" pitchFamily="34" charset="0"/>
              <a:buNone/>
              <a:defRPr sz="2000" b="1" kern="1200">
                <a:solidFill>
                  <a:schemeClr val="accent2"/>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ts val="2220"/>
              </a:lnSpc>
              <a:spcBef>
                <a:spcPts val="500"/>
              </a:spcBef>
              <a:spcAft>
                <a:spcPts val="600"/>
              </a:spcAft>
              <a:buClr>
                <a:schemeClr val="accent3"/>
              </a:buClr>
              <a:buSzPct val="110000"/>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ts val="2220"/>
              </a:lnSpc>
              <a:spcBef>
                <a:spcPts val="500"/>
              </a:spcBef>
              <a:spcAft>
                <a:spcPts val="600"/>
              </a:spcAft>
              <a:buClr>
                <a:schemeClr val="accent3"/>
              </a:buClr>
              <a:buSzPct val="110000"/>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ts val="2220"/>
              </a:lnSpc>
              <a:spcBef>
                <a:spcPts val="500"/>
              </a:spcBef>
              <a:spcAft>
                <a:spcPts val="600"/>
              </a:spcAft>
              <a:buClr>
                <a:schemeClr val="accent3"/>
              </a:buClr>
              <a:buSzPct val="110000"/>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ts val="2220"/>
              </a:lnSpc>
              <a:spcBef>
                <a:spcPts val="500"/>
              </a:spcBef>
              <a:spcAft>
                <a:spcPts val="600"/>
              </a:spcAft>
              <a:buClr>
                <a:schemeClr val="accent3"/>
              </a:buClr>
              <a:buSzPct val="110000"/>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n-US" dirty="0"/>
              <a:t>Gil Romero</a:t>
            </a:r>
          </a:p>
        </p:txBody>
      </p:sp>
      <p:sp>
        <p:nvSpPr>
          <p:cNvPr id="47" name="TextBox 46">
            <a:extLst>
              <a:ext uri="{FF2B5EF4-FFF2-40B4-BE49-F238E27FC236}">
                <a16:creationId xmlns:a16="http://schemas.microsoft.com/office/drawing/2014/main" id="{61DE02ED-27CC-4D22-9D6C-D80DC1AFB39D}"/>
              </a:ext>
            </a:extLst>
          </p:cNvPr>
          <p:cNvSpPr txBox="1"/>
          <p:nvPr/>
        </p:nvSpPr>
        <p:spPr>
          <a:xfrm>
            <a:off x="6383342" y="4504053"/>
            <a:ext cx="2420981" cy="338554"/>
          </a:xfrm>
          <a:prstGeom prst="rect">
            <a:avLst/>
          </a:prstGeom>
          <a:noFill/>
        </p:spPr>
        <p:txBody>
          <a:bodyPr wrap="square">
            <a:spAutoFit/>
          </a:bodyPr>
          <a:lstStyle/>
          <a:p>
            <a:pPr fontAlgn="base"/>
            <a:r>
              <a:rPr lang="en-US" sz="1600" b="1" i="0" dirty="0">
                <a:solidFill>
                  <a:schemeClr val="accent3"/>
                </a:solidFill>
                <a:effectLst/>
                <a:latin typeface="Arial" panose="020B0604020202020204" pitchFamily="34" charset="0"/>
                <a:cs typeface="Arial" panose="020B0604020202020204" pitchFamily="34" charset="0"/>
              </a:rPr>
              <a:t>Capitol Success Group</a:t>
            </a:r>
            <a:endParaRPr lang="en-US" sz="1600" dirty="0"/>
          </a:p>
        </p:txBody>
      </p:sp>
      <p:sp>
        <p:nvSpPr>
          <p:cNvPr id="48" name="Rectangle 47">
            <a:extLst>
              <a:ext uri="{FF2B5EF4-FFF2-40B4-BE49-F238E27FC236}">
                <a16:creationId xmlns:a16="http://schemas.microsoft.com/office/drawing/2014/main" id="{2E887DBD-DB6E-4D00-9DEB-BA5EC6220393}"/>
              </a:ext>
            </a:extLst>
          </p:cNvPr>
          <p:cNvSpPr/>
          <p:nvPr/>
        </p:nvSpPr>
        <p:spPr>
          <a:xfrm>
            <a:off x="6484011" y="4904252"/>
            <a:ext cx="1532467" cy="6784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ext Placeholder 3">
            <a:extLst>
              <a:ext uri="{FF2B5EF4-FFF2-40B4-BE49-F238E27FC236}">
                <a16:creationId xmlns:a16="http://schemas.microsoft.com/office/drawing/2014/main" id="{4DC9E67B-8F90-4551-B40A-32D34152C70E}"/>
              </a:ext>
            </a:extLst>
          </p:cNvPr>
          <p:cNvSpPr txBox="1">
            <a:spLocks/>
          </p:cNvSpPr>
          <p:nvPr/>
        </p:nvSpPr>
        <p:spPr>
          <a:xfrm>
            <a:off x="6503597" y="5019813"/>
            <a:ext cx="2850796" cy="632660"/>
          </a:xfrm>
          <a:prstGeom prst="rect">
            <a:avLst/>
          </a:prstGeom>
        </p:spPr>
        <p:txBody>
          <a:bodyPr vert="horz" lIns="0" tIns="45720" rIns="91440" bIns="45720" rtlCol="0">
            <a:noAutofit/>
          </a:bodyPr>
          <a:lstStyle>
            <a:lvl1pPr marL="0" indent="0" algn="l" defTabSz="914400" rtl="0" eaLnBrk="1" latinLnBrk="0" hangingPunct="1">
              <a:lnSpc>
                <a:spcPts val="2260"/>
              </a:lnSpc>
              <a:spcBef>
                <a:spcPts val="0"/>
              </a:spcBef>
              <a:spcAft>
                <a:spcPts val="600"/>
              </a:spcAft>
              <a:buClr>
                <a:schemeClr val="accent3"/>
              </a:buClr>
              <a:buSzPct val="110000"/>
              <a:buFont typeface="Arial" panose="020B0604020202020204" pitchFamily="34" charset="0"/>
              <a:buNone/>
              <a:defRPr sz="2000" b="0" kern="1200">
                <a:solidFill>
                  <a:schemeClr val="tx1"/>
                </a:solidFill>
                <a:latin typeface="+mn-lt"/>
                <a:ea typeface="+mn-ea"/>
                <a:cs typeface="+mn-cs"/>
              </a:defRPr>
            </a:lvl1pPr>
            <a:lvl2pPr marL="573088" indent="-342900" algn="l" defTabSz="914400" rtl="0" eaLnBrk="1" latinLnBrk="0" hangingPunct="1">
              <a:lnSpc>
                <a:spcPts val="1660"/>
              </a:lnSpc>
              <a:spcBef>
                <a:spcPts val="500"/>
              </a:spcBef>
              <a:spcAft>
                <a:spcPts val="600"/>
              </a:spcAft>
              <a:buClr>
                <a:schemeClr val="accent3"/>
              </a:buClr>
              <a:buSzPct val="110000"/>
              <a:buFont typeface="Arial" panose="020B0604020202020204" pitchFamily="34" charset="0"/>
              <a:buChar char="•"/>
              <a:defRPr sz="1800" kern="1200">
                <a:solidFill>
                  <a:schemeClr val="tx1"/>
                </a:solidFill>
                <a:latin typeface="+mn-lt"/>
                <a:ea typeface="+mn-ea"/>
                <a:cs typeface="+mn-cs"/>
              </a:defRPr>
            </a:lvl2pPr>
            <a:lvl3pPr marL="1027112" indent="-342900" algn="l" defTabSz="914400" rtl="0" eaLnBrk="1" latinLnBrk="0" hangingPunct="1">
              <a:lnSpc>
                <a:spcPts val="1660"/>
              </a:lnSpc>
              <a:spcBef>
                <a:spcPts val="500"/>
              </a:spcBef>
              <a:spcAft>
                <a:spcPts val="600"/>
              </a:spcAft>
              <a:buClr>
                <a:schemeClr val="accent3"/>
              </a:buClr>
              <a:buSzPct val="110000"/>
              <a:buFont typeface="Arial" panose="020B0604020202020204" pitchFamily="34" charset="0"/>
              <a:buChar char="•"/>
              <a:defRPr sz="1800" kern="1200">
                <a:solidFill>
                  <a:schemeClr val="tx1"/>
                </a:solidFill>
                <a:latin typeface="+mn-lt"/>
                <a:ea typeface="+mn-ea"/>
                <a:cs typeface="+mn-cs"/>
              </a:defRPr>
            </a:lvl3pPr>
            <a:lvl4pPr marL="1376363" indent="-231775" algn="l" defTabSz="914400" rtl="0" eaLnBrk="1" latinLnBrk="0" hangingPunct="1">
              <a:lnSpc>
                <a:spcPts val="1660"/>
              </a:lnSpc>
              <a:spcBef>
                <a:spcPts val="500"/>
              </a:spcBef>
              <a:spcAft>
                <a:spcPts val="600"/>
              </a:spcAft>
              <a:buClr>
                <a:schemeClr val="accent3"/>
              </a:buClr>
              <a:buSzPct val="110000"/>
              <a:buFont typeface="Arial" panose="020B0604020202020204" pitchFamily="34" charset="0"/>
              <a:buChar char="•"/>
              <a:defRPr sz="1800" kern="1200">
                <a:solidFill>
                  <a:schemeClr val="tx1"/>
                </a:solidFill>
                <a:latin typeface="+mn-lt"/>
                <a:ea typeface="+mn-ea"/>
                <a:cs typeface="+mn-cs"/>
              </a:defRPr>
            </a:lvl4pPr>
            <a:lvl5pPr marL="1828800" indent="0" algn="l" defTabSz="914400" rtl="0" eaLnBrk="1" latinLnBrk="0" hangingPunct="1">
              <a:lnSpc>
                <a:spcPts val="2220"/>
              </a:lnSpc>
              <a:spcBef>
                <a:spcPts val="500"/>
              </a:spcBef>
              <a:spcAft>
                <a:spcPts val="600"/>
              </a:spcAft>
              <a:buClr>
                <a:schemeClr val="accent3"/>
              </a:buClr>
              <a:buSzPct val="110000"/>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100000"/>
              </a:lnSpc>
            </a:pPr>
            <a:r>
              <a:rPr lang="en-US" sz="1400" dirty="0">
                <a:latin typeface="Arial" panose="020B0604020202020204" pitchFamily="34" charset="0"/>
                <a:cs typeface="Arial" panose="020B0604020202020204" pitchFamily="34" charset="0"/>
                <a:hlinkClick r:id="rId4"/>
              </a:rPr>
              <a:t>Gil@capitolsuccessgroup.com</a:t>
            </a:r>
            <a:br>
              <a:rPr lang="en-US" sz="1600" dirty="0">
                <a:latin typeface="Arial" panose="020B0604020202020204" pitchFamily="34" charset="0"/>
                <a:cs typeface="Arial" panose="020B0604020202020204" pitchFamily="34" charset="0"/>
              </a:rPr>
            </a:br>
            <a:r>
              <a:rPr lang="en-US" sz="1600" dirty="0">
                <a:latin typeface="Arial" panose="020B0604020202020204" pitchFamily="34" charset="0"/>
                <a:cs typeface="Arial" panose="020B0604020202020204" pitchFamily="34" charset="0"/>
              </a:rPr>
              <a:t>303-921-8630</a:t>
            </a:r>
          </a:p>
        </p:txBody>
      </p:sp>
      <p:sp>
        <p:nvSpPr>
          <p:cNvPr id="51" name="Rectangle 50">
            <a:extLst>
              <a:ext uri="{FF2B5EF4-FFF2-40B4-BE49-F238E27FC236}">
                <a16:creationId xmlns:a16="http://schemas.microsoft.com/office/drawing/2014/main" id="{44600B92-598F-4AAB-8059-DD91307AF9D9}"/>
              </a:ext>
            </a:extLst>
          </p:cNvPr>
          <p:cNvSpPr/>
          <p:nvPr/>
        </p:nvSpPr>
        <p:spPr>
          <a:xfrm>
            <a:off x="9426373" y="1911679"/>
            <a:ext cx="1953035" cy="1965856"/>
          </a:xfrm>
          <a:prstGeom prst="rect">
            <a:avLst/>
          </a:prstGeom>
          <a:solidFill>
            <a:schemeClr val="bg2"/>
          </a:solidFill>
          <a:ln>
            <a:noFill/>
          </a:ln>
          <a:effectLst>
            <a:outerShdw blurRad="127000" dist="127000" dir="2400000" algn="ctr" rotWithShape="0">
              <a:schemeClr val="tx1">
                <a:alpha val="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50800" dist="241300" dir="2700000" sx="103000" sy="103000" algn="tl" rotWithShape="0">
                  <a:schemeClr val="tx1">
                    <a:alpha val="40000"/>
                  </a:schemeClr>
                </a:outerShdw>
              </a:effectLst>
            </a:endParaRPr>
          </a:p>
        </p:txBody>
      </p:sp>
      <p:sp>
        <p:nvSpPr>
          <p:cNvPr id="52" name="Text Placeholder 2">
            <a:extLst>
              <a:ext uri="{FF2B5EF4-FFF2-40B4-BE49-F238E27FC236}">
                <a16:creationId xmlns:a16="http://schemas.microsoft.com/office/drawing/2014/main" id="{8CE400DF-7E89-4A4F-8684-E68D058CFA26}"/>
              </a:ext>
            </a:extLst>
          </p:cNvPr>
          <p:cNvSpPr txBox="1">
            <a:spLocks/>
          </p:cNvSpPr>
          <p:nvPr/>
        </p:nvSpPr>
        <p:spPr>
          <a:xfrm>
            <a:off x="9257307" y="4166817"/>
            <a:ext cx="1953035" cy="368407"/>
          </a:xfrm>
          <a:prstGeom prst="rect">
            <a:avLst/>
          </a:prstGeom>
        </p:spPr>
        <p:txBody>
          <a:bodyPr vert="horz" lIns="0" tIns="45720" rIns="91440" bIns="45720" rtlCol="0" anchor="t" anchorCtr="0">
            <a:noAutofit/>
          </a:bodyPr>
          <a:lstStyle>
            <a:lvl1pPr marL="0" indent="0" algn="l" defTabSz="914400" rtl="0" eaLnBrk="1" latinLnBrk="0" hangingPunct="1">
              <a:lnSpc>
                <a:spcPts val="2220"/>
              </a:lnSpc>
              <a:spcBef>
                <a:spcPts val="1000"/>
              </a:spcBef>
              <a:spcAft>
                <a:spcPts val="600"/>
              </a:spcAft>
              <a:buClr>
                <a:schemeClr val="accent3"/>
              </a:buClr>
              <a:buSzPct val="110000"/>
              <a:buFont typeface="Arial" panose="020B0604020202020204" pitchFamily="34" charset="0"/>
              <a:buNone/>
              <a:defRPr sz="2000" b="1" kern="1200">
                <a:solidFill>
                  <a:schemeClr val="accent2"/>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ts val="2220"/>
              </a:lnSpc>
              <a:spcBef>
                <a:spcPts val="500"/>
              </a:spcBef>
              <a:spcAft>
                <a:spcPts val="600"/>
              </a:spcAft>
              <a:buClr>
                <a:schemeClr val="accent3"/>
              </a:buClr>
              <a:buSzPct val="110000"/>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ts val="2220"/>
              </a:lnSpc>
              <a:spcBef>
                <a:spcPts val="500"/>
              </a:spcBef>
              <a:spcAft>
                <a:spcPts val="600"/>
              </a:spcAft>
              <a:buClr>
                <a:schemeClr val="accent3"/>
              </a:buClr>
              <a:buSzPct val="110000"/>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ts val="2220"/>
              </a:lnSpc>
              <a:spcBef>
                <a:spcPts val="500"/>
              </a:spcBef>
              <a:spcAft>
                <a:spcPts val="600"/>
              </a:spcAft>
              <a:buClr>
                <a:schemeClr val="accent3"/>
              </a:buClr>
              <a:buSzPct val="110000"/>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ts val="2220"/>
              </a:lnSpc>
              <a:spcBef>
                <a:spcPts val="500"/>
              </a:spcBef>
              <a:spcAft>
                <a:spcPts val="600"/>
              </a:spcAft>
              <a:buClr>
                <a:schemeClr val="accent3"/>
              </a:buClr>
              <a:buSzPct val="110000"/>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n-US" dirty="0"/>
              <a:t>Karen Wick</a:t>
            </a:r>
          </a:p>
        </p:txBody>
      </p:sp>
      <p:sp>
        <p:nvSpPr>
          <p:cNvPr id="53" name="TextBox 52">
            <a:extLst>
              <a:ext uri="{FF2B5EF4-FFF2-40B4-BE49-F238E27FC236}">
                <a16:creationId xmlns:a16="http://schemas.microsoft.com/office/drawing/2014/main" id="{FCC1F6B8-AD77-4627-A1B0-AA6D8CC23F06}"/>
              </a:ext>
            </a:extLst>
          </p:cNvPr>
          <p:cNvSpPr txBox="1"/>
          <p:nvPr/>
        </p:nvSpPr>
        <p:spPr>
          <a:xfrm>
            <a:off x="9156639" y="4504052"/>
            <a:ext cx="2271370" cy="338554"/>
          </a:xfrm>
          <a:prstGeom prst="rect">
            <a:avLst/>
          </a:prstGeom>
          <a:noFill/>
        </p:spPr>
        <p:txBody>
          <a:bodyPr wrap="square">
            <a:spAutoFit/>
          </a:bodyPr>
          <a:lstStyle/>
          <a:p>
            <a:pPr fontAlgn="base"/>
            <a:r>
              <a:rPr lang="en-US" sz="1600" b="1" i="0" dirty="0">
                <a:solidFill>
                  <a:schemeClr val="accent3"/>
                </a:solidFill>
                <a:effectLst/>
                <a:latin typeface="Arial" panose="020B0604020202020204" pitchFamily="34" charset="0"/>
                <a:cs typeface="Arial" panose="020B0604020202020204" pitchFamily="34" charset="0"/>
              </a:rPr>
              <a:t>Swift Strategies</a:t>
            </a:r>
            <a:endParaRPr lang="en-US" sz="1600" dirty="0"/>
          </a:p>
        </p:txBody>
      </p:sp>
      <p:sp>
        <p:nvSpPr>
          <p:cNvPr id="54" name="Rectangle 53">
            <a:extLst>
              <a:ext uri="{FF2B5EF4-FFF2-40B4-BE49-F238E27FC236}">
                <a16:creationId xmlns:a16="http://schemas.microsoft.com/office/drawing/2014/main" id="{7828F3B7-99F3-458D-945B-BCD92B7AC02A}"/>
              </a:ext>
            </a:extLst>
          </p:cNvPr>
          <p:cNvSpPr/>
          <p:nvPr/>
        </p:nvSpPr>
        <p:spPr>
          <a:xfrm>
            <a:off x="9257307" y="4904251"/>
            <a:ext cx="1532467" cy="6784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Text Placeholder 3">
            <a:extLst>
              <a:ext uri="{FF2B5EF4-FFF2-40B4-BE49-F238E27FC236}">
                <a16:creationId xmlns:a16="http://schemas.microsoft.com/office/drawing/2014/main" id="{054C53CA-314C-458F-B241-6DB97630EFF9}"/>
              </a:ext>
            </a:extLst>
          </p:cNvPr>
          <p:cNvSpPr txBox="1">
            <a:spLocks/>
          </p:cNvSpPr>
          <p:nvPr/>
        </p:nvSpPr>
        <p:spPr>
          <a:xfrm>
            <a:off x="9276894" y="5019812"/>
            <a:ext cx="2658858" cy="632660"/>
          </a:xfrm>
          <a:prstGeom prst="rect">
            <a:avLst/>
          </a:prstGeom>
        </p:spPr>
        <p:txBody>
          <a:bodyPr vert="horz" lIns="0" tIns="45720" rIns="91440" bIns="45720" rtlCol="0">
            <a:noAutofit/>
          </a:bodyPr>
          <a:lstStyle>
            <a:lvl1pPr marL="0" indent="0" algn="l" defTabSz="914400" rtl="0" eaLnBrk="1" latinLnBrk="0" hangingPunct="1">
              <a:lnSpc>
                <a:spcPts val="2260"/>
              </a:lnSpc>
              <a:spcBef>
                <a:spcPts val="0"/>
              </a:spcBef>
              <a:spcAft>
                <a:spcPts val="600"/>
              </a:spcAft>
              <a:buClr>
                <a:schemeClr val="accent3"/>
              </a:buClr>
              <a:buSzPct val="110000"/>
              <a:buFont typeface="Arial" panose="020B0604020202020204" pitchFamily="34" charset="0"/>
              <a:buNone/>
              <a:defRPr sz="2000" b="0" kern="1200">
                <a:solidFill>
                  <a:schemeClr val="tx1"/>
                </a:solidFill>
                <a:latin typeface="+mn-lt"/>
                <a:ea typeface="+mn-ea"/>
                <a:cs typeface="+mn-cs"/>
              </a:defRPr>
            </a:lvl1pPr>
            <a:lvl2pPr marL="573088" indent="-342900" algn="l" defTabSz="914400" rtl="0" eaLnBrk="1" latinLnBrk="0" hangingPunct="1">
              <a:lnSpc>
                <a:spcPts val="1660"/>
              </a:lnSpc>
              <a:spcBef>
                <a:spcPts val="500"/>
              </a:spcBef>
              <a:spcAft>
                <a:spcPts val="600"/>
              </a:spcAft>
              <a:buClr>
                <a:schemeClr val="accent3"/>
              </a:buClr>
              <a:buSzPct val="110000"/>
              <a:buFont typeface="Arial" panose="020B0604020202020204" pitchFamily="34" charset="0"/>
              <a:buChar char="•"/>
              <a:defRPr sz="1800" kern="1200">
                <a:solidFill>
                  <a:schemeClr val="tx1"/>
                </a:solidFill>
                <a:latin typeface="+mn-lt"/>
                <a:ea typeface="+mn-ea"/>
                <a:cs typeface="+mn-cs"/>
              </a:defRPr>
            </a:lvl2pPr>
            <a:lvl3pPr marL="1027112" indent="-342900" algn="l" defTabSz="914400" rtl="0" eaLnBrk="1" latinLnBrk="0" hangingPunct="1">
              <a:lnSpc>
                <a:spcPts val="1660"/>
              </a:lnSpc>
              <a:spcBef>
                <a:spcPts val="500"/>
              </a:spcBef>
              <a:spcAft>
                <a:spcPts val="600"/>
              </a:spcAft>
              <a:buClr>
                <a:schemeClr val="accent3"/>
              </a:buClr>
              <a:buSzPct val="110000"/>
              <a:buFont typeface="Arial" panose="020B0604020202020204" pitchFamily="34" charset="0"/>
              <a:buChar char="•"/>
              <a:defRPr sz="1800" kern="1200">
                <a:solidFill>
                  <a:schemeClr val="tx1"/>
                </a:solidFill>
                <a:latin typeface="+mn-lt"/>
                <a:ea typeface="+mn-ea"/>
                <a:cs typeface="+mn-cs"/>
              </a:defRPr>
            </a:lvl3pPr>
            <a:lvl4pPr marL="1376363" indent="-231775" algn="l" defTabSz="914400" rtl="0" eaLnBrk="1" latinLnBrk="0" hangingPunct="1">
              <a:lnSpc>
                <a:spcPts val="1660"/>
              </a:lnSpc>
              <a:spcBef>
                <a:spcPts val="500"/>
              </a:spcBef>
              <a:spcAft>
                <a:spcPts val="600"/>
              </a:spcAft>
              <a:buClr>
                <a:schemeClr val="accent3"/>
              </a:buClr>
              <a:buSzPct val="110000"/>
              <a:buFont typeface="Arial" panose="020B0604020202020204" pitchFamily="34" charset="0"/>
              <a:buChar char="•"/>
              <a:defRPr sz="1800" kern="1200">
                <a:solidFill>
                  <a:schemeClr val="tx1"/>
                </a:solidFill>
                <a:latin typeface="+mn-lt"/>
                <a:ea typeface="+mn-ea"/>
                <a:cs typeface="+mn-cs"/>
              </a:defRPr>
            </a:lvl4pPr>
            <a:lvl5pPr marL="1828800" indent="0" algn="l" defTabSz="914400" rtl="0" eaLnBrk="1" latinLnBrk="0" hangingPunct="1">
              <a:lnSpc>
                <a:spcPts val="2220"/>
              </a:lnSpc>
              <a:spcBef>
                <a:spcPts val="500"/>
              </a:spcBef>
              <a:spcAft>
                <a:spcPts val="600"/>
              </a:spcAft>
              <a:buClr>
                <a:schemeClr val="accent3"/>
              </a:buClr>
              <a:buSzPct val="110000"/>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100000"/>
              </a:lnSpc>
            </a:pPr>
            <a:r>
              <a:rPr lang="en-US" sz="1400" dirty="0">
                <a:latin typeface="Arial" panose="020B0604020202020204" pitchFamily="34" charset="0"/>
                <a:cs typeface="Arial" panose="020B0604020202020204" pitchFamily="34" charset="0"/>
                <a:hlinkClick r:id="rId5"/>
              </a:rPr>
              <a:t>Karen@swift-strategies.com</a:t>
            </a:r>
            <a:br>
              <a:rPr lang="en-US" sz="1600" dirty="0">
                <a:latin typeface="Arial" panose="020B0604020202020204" pitchFamily="34" charset="0"/>
                <a:cs typeface="Arial" panose="020B0604020202020204" pitchFamily="34" charset="0"/>
              </a:rPr>
            </a:br>
            <a:r>
              <a:rPr lang="en-US" sz="1600" dirty="0">
                <a:latin typeface="Arial" panose="020B0604020202020204" pitchFamily="34" charset="0"/>
                <a:cs typeface="Arial" panose="020B0604020202020204" pitchFamily="34" charset="0"/>
              </a:rPr>
              <a:t>720-435-3885</a:t>
            </a:r>
          </a:p>
        </p:txBody>
      </p:sp>
      <p:pic>
        <p:nvPicPr>
          <p:cNvPr id="57" name="Picture 56">
            <a:extLst>
              <a:ext uri="{FF2B5EF4-FFF2-40B4-BE49-F238E27FC236}">
                <a16:creationId xmlns:a16="http://schemas.microsoft.com/office/drawing/2014/main" id="{E2264A4F-5009-4030-9309-A3890790FB83}"/>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855805" y="1728765"/>
            <a:ext cx="1953035" cy="1965856"/>
          </a:xfrm>
          <a:prstGeom prst="rect">
            <a:avLst/>
          </a:prstGeom>
        </p:spPr>
      </p:pic>
      <p:pic>
        <p:nvPicPr>
          <p:cNvPr id="59" name="Picture 58">
            <a:extLst>
              <a:ext uri="{FF2B5EF4-FFF2-40B4-BE49-F238E27FC236}">
                <a16:creationId xmlns:a16="http://schemas.microsoft.com/office/drawing/2014/main" id="{228D0E46-CD62-4370-954A-BBACD53D22EB}"/>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3595602" y="1717734"/>
            <a:ext cx="1943322" cy="1982595"/>
          </a:xfrm>
          <a:prstGeom prst="rect">
            <a:avLst/>
          </a:prstGeom>
        </p:spPr>
      </p:pic>
      <p:pic>
        <p:nvPicPr>
          <p:cNvPr id="60" name="Picture 59">
            <a:extLst>
              <a:ext uri="{FF2B5EF4-FFF2-40B4-BE49-F238E27FC236}">
                <a16:creationId xmlns:a16="http://schemas.microsoft.com/office/drawing/2014/main" id="{C47353DA-28CE-4EA6-B768-31BAC685C5BA}"/>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6491055" y="1725429"/>
            <a:ext cx="1943322" cy="1974806"/>
          </a:xfrm>
          <a:prstGeom prst="rect">
            <a:avLst/>
          </a:prstGeom>
        </p:spPr>
      </p:pic>
      <p:pic>
        <p:nvPicPr>
          <p:cNvPr id="61" name="Picture 60">
            <a:extLst>
              <a:ext uri="{FF2B5EF4-FFF2-40B4-BE49-F238E27FC236}">
                <a16:creationId xmlns:a16="http://schemas.microsoft.com/office/drawing/2014/main" id="{AD1B0587-B832-4278-809B-74F5F098199A}"/>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9254638" y="1725429"/>
            <a:ext cx="1953034" cy="1969192"/>
          </a:xfrm>
          <a:prstGeom prst="rect">
            <a:avLst/>
          </a:prstGeom>
        </p:spPr>
      </p:pic>
    </p:spTree>
    <p:extLst>
      <p:ext uri="{BB962C8B-B14F-4D97-AF65-F5344CB8AC3E}">
        <p14:creationId xmlns:p14="http://schemas.microsoft.com/office/powerpoint/2010/main" val="12499217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2FC7BE5-6729-364E-AD98-EABED4F464AF}"/>
              </a:ext>
            </a:extLst>
          </p:cNvPr>
          <p:cNvSpPr>
            <a:spLocks noGrp="1"/>
          </p:cNvSpPr>
          <p:nvPr>
            <p:ph type="title"/>
          </p:nvPr>
        </p:nvSpPr>
        <p:spPr>
          <a:xfrm>
            <a:off x="2977897" y="2657865"/>
            <a:ext cx="6236207" cy="1236083"/>
          </a:xfrm>
        </p:spPr>
        <p:txBody>
          <a:bodyPr/>
          <a:lstStyle/>
          <a:p>
            <a:r>
              <a:rPr lang="en-US" sz="4800" dirty="0"/>
              <a:t>Thank You!</a:t>
            </a:r>
          </a:p>
        </p:txBody>
      </p:sp>
      <p:sp>
        <p:nvSpPr>
          <p:cNvPr id="4" name="Text Placeholder 3">
            <a:extLst>
              <a:ext uri="{FF2B5EF4-FFF2-40B4-BE49-F238E27FC236}">
                <a16:creationId xmlns:a16="http://schemas.microsoft.com/office/drawing/2014/main" id="{7DDA3F8D-676C-D442-94D6-4872BEDA4981}"/>
              </a:ext>
            </a:extLst>
          </p:cNvPr>
          <p:cNvSpPr>
            <a:spLocks noGrp="1"/>
          </p:cNvSpPr>
          <p:nvPr>
            <p:ph type="body" sz="quarter" idx="18"/>
          </p:nvPr>
        </p:nvSpPr>
        <p:spPr>
          <a:xfrm>
            <a:off x="5329765" y="3847910"/>
            <a:ext cx="1532467" cy="46038"/>
          </a:xfrm>
        </p:spPr>
        <p:txBody>
          <a:bodyPr/>
          <a:lstStyle/>
          <a:p>
            <a:endParaRPr lang="en-US" dirty="0"/>
          </a:p>
        </p:txBody>
      </p:sp>
    </p:spTree>
    <p:extLst>
      <p:ext uri="{BB962C8B-B14F-4D97-AF65-F5344CB8AC3E}">
        <p14:creationId xmlns:p14="http://schemas.microsoft.com/office/powerpoint/2010/main" val="1458200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D4F2B30-1A99-475F-AD7E-AEA547D7123A}"/>
              </a:ext>
            </a:extLst>
          </p:cNvPr>
          <p:cNvSpPr txBox="1"/>
          <p:nvPr/>
        </p:nvSpPr>
        <p:spPr>
          <a:xfrm>
            <a:off x="1109609" y="600567"/>
            <a:ext cx="8517276" cy="646331"/>
          </a:xfrm>
          <a:prstGeom prst="rect">
            <a:avLst/>
          </a:prstGeom>
          <a:noFill/>
        </p:spPr>
        <p:txBody>
          <a:bodyPr wrap="square" rtlCol="0">
            <a:spAutoFit/>
          </a:bodyPr>
          <a:lstStyle/>
          <a:p>
            <a:r>
              <a:rPr lang="en-US" sz="3600" b="1" dirty="0">
                <a:solidFill>
                  <a:schemeClr val="accent3"/>
                </a:solidFill>
                <a:latin typeface="+mj-lt"/>
              </a:rPr>
              <a:t>The CBHC Team</a:t>
            </a:r>
          </a:p>
        </p:txBody>
      </p:sp>
      <p:pic>
        <p:nvPicPr>
          <p:cNvPr id="5" name="Picture 4" descr="Icon&#10;&#10;Description automatically generated">
            <a:extLst>
              <a:ext uri="{FF2B5EF4-FFF2-40B4-BE49-F238E27FC236}">
                <a16:creationId xmlns:a16="http://schemas.microsoft.com/office/drawing/2014/main" id="{08508B26-F712-4211-BA43-CE43A1D5ECDE}"/>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t="33459" r="26566"/>
          <a:stretch/>
        </p:blipFill>
        <p:spPr>
          <a:xfrm>
            <a:off x="7155900" y="-1"/>
            <a:ext cx="5036100" cy="4563337"/>
          </a:xfrm>
          <a:prstGeom prst="rect">
            <a:avLst/>
          </a:prstGeom>
        </p:spPr>
      </p:pic>
      <p:pic>
        <p:nvPicPr>
          <p:cNvPr id="3" name="Picture 2">
            <a:extLst>
              <a:ext uri="{FF2B5EF4-FFF2-40B4-BE49-F238E27FC236}">
                <a16:creationId xmlns:a16="http://schemas.microsoft.com/office/drawing/2014/main" id="{3EFC14DA-3A74-4E11-A46B-DF793C60C1E4}"/>
              </a:ext>
            </a:extLst>
          </p:cNvPr>
          <p:cNvPicPr>
            <a:picLocks noChangeAspect="1"/>
          </p:cNvPicPr>
          <p:nvPr/>
        </p:nvPicPr>
        <p:blipFill>
          <a:blip r:embed="rId3"/>
          <a:stretch>
            <a:fillRect/>
          </a:stretch>
        </p:blipFill>
        <p:spPr>
          <a:xfrm>
            <a:off x="2452687" y="1584574"/>
            <a:ext cx="7286625" cy="4305300"/>
          </a:xfrm>
          <a:prstGeom prst="rect">
            <a:avLst/>
          </a:prstGeom>
        </p:spPr>
      </p:pic>
    </p:spTree>
    <p:extLst>
      <p:ext uri="{BB962C8B-B14F-4D97-AF65-F5344CB8AC3E}">
        <p14:creationId xmlns:p14="http://schemas.microsoft.com/office/powerpoint/2010/main" val="34272588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Icon&#10;&#10;Description automatically generated">
            <a:extLst>
              <a:ext uri="{FF2B5EF4-FFF2-40B4-BE49-F238E27FC236}">
                <a16:creationId xmlns:a16="http://schemas.microsoft.com/office/drawing/2014/main" id="{E1CCA597-968D-4E65-854F-85D7DA18796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33459" r="26566"/>
          <a:stretch/>
        </p:blipFill>
        <p:spPr>
          <a:xfrm>
            <a:off x="7155900" y="-1"/>
            <a:ext cx="5036100" cy="4563337"/>
          </a:xfrm>
          <a:prstGeom prst="rect">
            <a:avLst/>
          </a:prstGeom>
        </p:spPr>
      </p:pic>
      <p:sp>
        <p:nvSpPr>
          <p:cNvPr id="2" name="Title 1">
            <a:extLst>
              <a:ext uri="{FF2B5EF4-FFF2-40B4-BE49-F238E27FC236}">
                <a16:creationId xmlns:a16="http://schemas.microsoft.com/office/drawing/2014/main" id="{FAF96989-CA09-1041-A7C0-607E2CB8E0ED}"/>
              </a:ext>
            </a:extLst>
          </p:cNvPr>
          <p:cNvSpPr>
            <a:spLocks noGrp="1"/>
          </p:cNvSpPr>
          <p:nvPr>
            <p:ph type="title"/>
          </p:nvPr>
        </p:nvSpPr>
        <p:spPr/>
        <p:txBody>
          <a:bodyPr/>
          <a:lstStyle/>
          <a:p>
            <a:r>
              <a:rPr lang="en-US" dirty="0"/>
              <a:t>The Mental Health First Aid Colorado Team</a:t>
            </a:r>
          </a:p>
        </p:txBody>
      </p:sp>
      <p:sp>
        <p:nvSpPr>
          <p:cNvPr id="3" name="Text Placeholder 2">
            <a:extLst>
              <a:ext uri="{FF2B5EF4-FFF2-40B4-BE49-F238E27FC236}">
                <a16:creationId xmlns:a16="http://schemas.microsoft.com/office/drawing/2014/main" id="{1BE9295D-C701-A14A-AC8C-E9C2E666AB22}"/>
              </a:ext>
            </a:extLst>
          </p:cNvPr>
          <p:cNvSpPr>
            <a:spLocks noGrp="1"/>
          </p:cNvSpPr>
          <p:nvPr>
            <p:ph type="body" idx="12"/>
          </p:nvPr>
        </p:nvSpPr>
        <p:spPr>
          <a:xfrm>
            <a:off x="6687182" y="4393226"/>
            <a:ext cx="2183434" cy="511531"/>
          </a:xfrm>
        </p:spPr>
        <p:txBody>
          <a:bodyPr/>
          <a:lstStyle/>
          <a:p>
            <a:r>
              <a:rPr lang="en-US" dirty="0"/>
              <a:t>Elizabeth Larson</a:t>
            </a:r>
          </a:p>
        </p:txBody>
      </p:sp>
      <p:sp>
        <p:nvSpPr>
          <p:cNvPr id="13" name="TextBox 12">
            <a:extLst>
              <a:ext uri="{FF2B5EF4-FFF2-40B4-BE49-F238E27FC236}">
                <a16:creationId xmlns:a16="http://schemas.microsoft.com/office/drawing/2014/main" id="{8CE743EE-A897-4AF2-BF15-C62615307FCA}"/>
              </a:ext>
            </a:extLst>
          </p:cNvPr>
          <p:cNvSpPr txBox="1"/>
          <p:nvPr/>
        </p:nvSpPr>
        <p:spPr>
          <a:xfrm>
            <a:off x="6605383" y="4844065"/>
            <a:ext cx="2271370" cy="830997"/>
          </a:xfrm>
          <a:prstGeom prst="rect">
            <a:avLst/>
          </a:prstGeom>
          <a:noFill/>
        </p:spPr>
        <p:txBody>
          <a:bodyPr wrap="square">
            <a:spAutoFit/>
          </a:bodyPr>
          <a:lstStyle/>
          <a:p>
            <a:pPr algn="ctr" fontAlgn="base"/>
            <a:r>
              <a:rPr lang="en-US" sz="1600" b="1" i="0" dirty="0">
                <a:solidFill>
                  <a:schemeClr val="accent3"/>
                </a:solidFill>
                <a:effectLst/>
                <a:latin typeface="Arial" panose="020B0604020202020204" pitchFamily="34" charset="0"/>
                <a:cs typeface="Arial" panose="020B0604020202020204" pitchFamily="34" charset="0"/>
              </a:rPr>
              <a:t>Mental Health First Colorado Statewide Coordinator</a:t>
            </a:r>
          </a:p>
        </p:txBody>
      </p:sp>
      <p:sp>
        <p:nvSpPr>
          <p:cNvPr id="15" name="Text Placeholder 2">
            <a:extLst>
              <a:ext uri="{FF2B5EF4-FFF2-40B4-BE49-F238E27FC236}">
                <a16:creationId xmlns:a16="http://schemas.microsoft.com/office/drawing/2014/main" id="{671BFDDE-BCEB-48C6-BB5C-86B6986F99AB}"/>
              </a:ext>
            </a:extLst>
          </p:cNvPr>
          <p:cNvSpPr txBox="1">
            <a:spLocks/>
          </p:cNvSpPr>
          <p:nvPr/>
        </p:nvSpPr>
        <p:spPr>
          <a:xfrm>
            <a:off x="1952802" y="4389571"/>
            <a:ext cx="2512593" cy="1759427"/>
          </a:xfrm>
          <a:prstGeom prst="rect">
            <a:avLst/>
          </a:prstGeom>
        </p:spPr>
        <p:txBody>
          <a:bodyPr vert="horz" lIns="0" tIns="45720" rIns="91440" bIns="45720" rtlCol="0" anchor="t" anchorCtr="0">
            <a:noAutofit/>
          </a:bodyPr>
          <a:lstStyle>
            <a:lvl1pPr marL="0" indent="0" algn="l" defTabSz="914400" rtl="0" eaLnBrk="1" latinLnBrk="0" hangingPunct="1">
              <a:lnSpc>
                <a:spcPts val="2220"/>
              </a:lnSpc>
              <a:spcBef>
                <a:spcPts val="1000"/>
              </a:spcBef>
              <a:spcAft>
                <a:spcPts val="600"/>
              </a:spcAft>
              <a:buClr>
                <a:schemeClr val="accent3"/>
              </a:buClr>
              <a:buSzPct val="110000"/>
              <a:buFont typeface="Arial" panose="020B0604020202020204" pitchFamily="34" charset="0"/>
              <a:buNone/>
              <a:defRPr sz="2000" b="1" kern="1200">
                <a:solidFill>
                  <a:schemeClr val="accent2"/>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ts val="2220"/>
              </a:lnSpc>
              <a:spcBef>
                <a:spcPts val="500"/>
              </a:spcBef>
              <a:spcAft>
                <a:spcPts val="600"/>
              </a:spcAft>
              <a:buClr>
                <a:schemeClr val="accent3"/>
              </a:buClr>
              <a:buSzPct val="110000"/>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ts val="2220"/>
              </a:lnSpc>
              <a:spcBef>
                <a:spcPts val="500"/>
              </a:spcBef>
              <a:spcAft>
                <a:spcPts val="600"/>
              </a:spcAft>
              <a:buClr>
                <a:schemeClr val="accent3"/>
              </a:buClr>
              <a:buSzPct val="110000"/>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ts val="2220"/>
              </a:lnSpc>
              <a:spcBef>
                <a:spcPts val="500"/>
              </a:spcBef>
              <a:spcAft>
                <a:spcPts val="600"/>
              </a:spcAft>
              <a:buClr>
                <a:schemeClr val="accent3"/>
              </a:buClr>
              <a:buSzPct val="110000"/>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ts val="2220"/>
              </a:lnSpc>
              <a:spcBef>
                <a:spcPts val="500"/>
              </a:spcBef>
              <a:spcAft>
                <a:spcPts val="600"/>
              </a:spcAft>
              <a:buClr>
                <a:schemeClr val="accent3"/>
              </a:buClr>
              <a:buSzPct val="110000"/>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ctr"/>
            <a:r>
              <a:rPr lang="en-US" dirty="0"/>
              <a:t>Barb Becker, PhD</a:t>
            </a:r>
          </a:p>
          <a:p>
            <a:pPr algn="ctr"/>
            <a:r>
              <a:rPr lang="en-US" sz="1600" dirty="0">
                <a:solidFill>
                  <a:schemeClr val="accent3"/>
                </a:solidFill>
              </a:rPr>
              <a:t>Director, Mental Health First Aid Colorado</a:t>
            </a:r>
          </a:p>
          <a:p>
            <a:endParaRPr lang="en-US" dirty="0"/>
          </a:p>
        </p:txBody>
      </p:sp>
      <p:sp>
        <p:nvSpPr>
          <p:cNvPr id="18" name="Rectangle 17">
            <a:extLst>
              <a:ext uri="{FF2B5EF4-FFF2-40B4-BE49-F238E27FC236}">
                <a16:creationId xmlns:a16="http://schemas.microsoft.com/office/drawing/2014/main" id="{179B7545-A938-4D0D-B118-05E29B306376}"/>
              </a:ext>
            </a:extLst>
          </p:cNvPr>
          <p:cNvSpPr/>
          <p:nvPr/>
        </p:nvSpPr>
        <p:spPr>
          <a:xfrm>
            <a:off x="7012665" y="5667719"/>
            <a:ext cx="1532467" cy="6784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FA3B4E8E-F45E-463C-A6E9-3C66BB995D26}"/>
              </a:ext>
            </a:extLst>
          </p:cNvPr>
          <p:cNvSpPr/>
          <p:nvPr/>
        </p:nvSpPr>
        <p:spPr>
          <a:xfrm>
            <a:off x="2442864" y="5667719"/>
            <a:ext cx="1532467" cy="6784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40573900-7BFC-4B8A-B897-800283C84895}"/>
              </a:ext>
            </a:extLst>
          </p:cNvPr>
          <p:cNvPicPr>
            <a:picLocks noChangeAspect="1"/>
          </p:cNvPicPr>
          <p:nvPr/>
        </p:nvPicPr>
        <p:blipFill>
          <a:blip r:embed="rId4"/>
          <a:stretch>
            <a:fillRect/>
          </a:stretch>
        </p:blipFill>
        <p:spPr>
          <a:xfrm>
            <a:off x="1952802" y="1606291"/>
            <a:ext cx="2571750" cy="2571750"/>
          </a:xfrm>
          <a:prstGeom prst="rect">
            <a:avLst/>
          </a:prstGeom>
        </p:spPr>
      </p:pic>
      <p:pic>
        <p:nvPicPr>
          <p:cNvPr id="5" name="Picture 4">
            <a:extLst>
              <a:ext uri="{FF2B5EF4-FFF2-40B4-BE49-F238E27FC236}">
                <a16:creationId xmlns:a16="http://schemas.microsoft.com/office/drawing/2014/main" id="{B5009A5D-117B-4DB8-9922-C8BE1DF5AF95}"/>
              </a:ext>
            </a:extLst>
          </p:cNvPr>
          <p:cNvPicPr>
            <a:picLocks noChangeAspect="1"/>
          </p:cNvPicPr>
          <p:nvPr/>
        </p:nvPicPr>
        <p:blipFill>
          <a:blip r:embed="rId5"/>
          <a:stretch>
            <a:fillRect/>
          </a:stretch>
        </p:blipFill>
        <p:spPr>
          <a:xfrm>
            <a:off x="6493024" y="1606291"/>
            <a:ext cx="2571750" cy="2571750"/>
          </a:xfrm>
          <a:prstGeom prst="rect">
            <a:avLst/>
          </a:prstGeom>
        </p:spPr>
      </p:pic>
    </p:spTree>
    <p:extLst>
      <p:ext uri="{BB962C8B-B14F-4D97-AF65-F5344CB8AC3E}">
        <p14:creationId xmlns:p14="http://schemas.microsoft.com/office/powerpoint/2010/main" val="14961444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Icon&#10;&#10;Description automatically generated">
            <a:extLst>
              <a:ext uri="{FF2B5EF4-FFF2-40B4-BE49-F238E27FC236}">
                <a16:creationId xmlns:a16="http://schemas.microsoft.com/office/drawing/2014/main" id="{E1CCA597-968D-4E65-854F-85D7DA18796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33459" r="26566"/>
          <a:stretch/>
        </p:blipFill>
        <p:spPr>
          <a:xfrm>
            <a:off x="7155900" y="-1"/>
            <a:ext cx="5036100" cy="4563337"/>
          </a:xfrm>
          <a:prstGeom prst="rect">
            <a:avLst/>
          </a:prstGeom>
        </p:spPr>
      </p:pic>
      <p:sp>
        <p:nvSpPr>
          <p:cNvPr id="9" name="Rectangle 8">
            <a:extLst>
              <a:ext uri="{FF2B5EF4-FFF2-40B4-BE49-F238E27FC236}">
                <a16:creationId xmlns:a16="http://schemas.microsoft.com/office/drawing/2014/main" id="{F0FE286F-1EEA-43E2-8057-40C80A47911F}"/>
              </a:ext>
            </a:extLst>
          </p:cNvPr>
          <p:cNvSpPr/>
          <p:nvPr/>
        </p:nvSpPr>
        <p:spPr>
          <a:xfrm>
            <a:off x="6042254" y="2376133"/>
            <a:ext cx="1953035" cy="2441294"/>
          </a:xfrm>
          <a:prstGeom prst="rect">
            <a:avLst/>
          </a:prstGeom>
          <a:solidFill>
            <a:schemeClr val="bg2"/>
          </a:solidFill>
          <a:ln>
            <a:noFill/>
          </a:ln>
          <a:effectLst>
            <a:outerShdw blurRad="127000" dist="127000" dir="2400000" algn="ctr" rotWithShape="0">
              <a:schemeClr val="tx1">
                <a:alpha val="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50800" dist="241300" dir="2700000" sx="103000" sy="103000" algn="tl" rotWithShape="0">
                  <a:schemeClr val="tx1">
                    <a:alpha val="40000"/>
                  </a:schemeClr>
                </a:outerShdw>
              </a:effectLst>
            </a:endParaRPr>
          </a:p>
        </p:txBody>
      </p:sp>
      <p:sp>
        <p:nvSpPr>
          <p:cNvPr id="2" name="Title 1">
            <a:extLst>
              <a:ext uri="{FF2B5EF4-FFF2-40B4-BE49-F238E27FC236}">
                <a16:creationId xmlns:a16="http://schemas.microsoft.com/office/drawing/2014/main" id="{FAF96989-CA09-1041-A7C0-607E2CB8E0ED}"/>
              </a:ext>
            </a:extLst>
          </p:cNvPr>
          <p:cNvSpPr>
            <a:spLocks noGrp="1"/>
          </p:cNvSpPr>
          <p:nvPr>
            <p:ph type="title"/>
          </p:nvPr>
        </p:nvSpPr>
        <p:spPr/>
        <p:txBody>
          <a:bodyPr/>
          <a:lstStyle/>
          <a:p>
            <a:r>
              <a:rPr lang="en-US" dirty="0"/>
              <a:t>CBHC Advocacy Team</a:t>
            </a:r>
          </a:p>
        </p:txBody>
      </p:sp>
      <p:sp>
        <p:nvSpPr>
          <p:cNvPr id="3" name="Text Placeholder 2">
            <a:extLst>
              <a:ext uri="{FF2B5EF4-FFF2-40B4-BE49-F238E27FC236}">
                <a16:creationId xmlns:a16="http://schemas.microsoft.com/office/drawing/2014/main" id="{1BE9295D-C701-A14A-AC8C-E9C2E666AB22}"/>
              </a:ext>
            </a:extLst>
          </p:cNvPr>
          <p:cNvSpPr>
            <a:spLocks noGrp="1"/>
          </p:cNvSpPr>
          <p:nvPr>
            <p:ph type="body" idx="12"/>
          </p:nvPr>
        </p:nvSpPr>
        <p:spPr>
          <a:xfrm>
            <a:off x="8263737" y="2828074"/>
            <a:ext cx="1953035" cy="511531"/>
          </a:xfrm>
        </p:spPr>
        <p:txBody>
          <a:bodyPr/>
          <a:lstStyle/>
          <a:p>
            <a:r>
              <a:rPr lang="en-US" dirty="0"/>
              <a:t>Karen Wick</a:t>
            </a:r>
          </a:p>
        </p:txBody>
      </p:sp>
      <p:sp>
        <p:nvSpPr>
          <p:cNvPr id="13" name="TextBox 12">
            <a:extLst>
              <a:ext uri="{FF2B5EF4-FFF2-40B4-BE49-F238E27FC236}">
                <a16:creationId xmlns:a16="http://schemas.microsoft.com/office/drawing/2014/main" id="{8CE743EE-A897-4AF2-BF15-C62615307FCA}"/>
              </a:ext>
            </a:extLst>
          </p:cNvPr>
          <p:cNvSpPr txBox="1"/>
          <p:nvPr/>
        </p:nvSpPr>
        <p:spPr>
          <a:xfrm>
            <a:off x="8163069" y="3200814"/>
            <a:ext cx="2271370" cy="584775"/>
          </a:xfrm>
          <a:prstGeom prst="rect">
            <a:avLst/>
          </a:prstGeom>
          <a:noFill/>
        </p:spPr>
        <p:txBody>
          <a:bodyPr wrap="square">
            <a:spAutoFit/>
          </a:bodyPr>
          <a:lstStyle/>
          <a:p>
            <a:pPr fontAlgn="base"/>
            <a:r>
              <a:rPr lang="en-US" sz="1600" b="1" i="0" dirty="0">
                <a:solidFill>
                  <a:schemeClr val="accent3"/>
                </a:solidFill>
                <a:effectLst/>
                <a:latin typeface="Arial" panose="020B0604020202020204" pitchFamily="34" charset="0"/>
                <a:cs typeface="Arial" panose="020B0604020202020204" pitchFamily="34" charset="0"/>
              </a:rPr>
              <a:t>Principal Strategist</a:t>
            </a:r>
          </a:p>
          <a:p>
            <a:pPr fontAlgn="base"/>
            <a:r>
              <a:rPr lang="en-US" sz="1600" b="1" i="0" dirty="0">
                <a:solidFill>
                  <a:schemeClr val="accent3"/>
                </a:solidFill>
                <a:effectLst/>
                <a:latin typeface="Arial" panose="020B0604020202020204" pitchFamily="34" charset="0"/>
                <a:cs typeface="Arial" panose="020B0604020202020204" pitchFamily="34" charset="0"/>
              </a:rPr>
              <a:t>Swift Strategies</a:t>
            </a:r>
            <a:endParaRPr lang="en-US" sz="1600" dirty="0"/>
          </a:p>
        </p:txBody>
      </p:sp>
      <p:sp>
        <p:nvSpPr>
          <p:cNvPr id="14" name="Rectangle 13">
            <a:extLst>
              <a:ext uri="{FF2B5EF4-FFF2-40B4-BE49-F238E27FC236}">
                <a16:creationId xmlns:a16="http://schemas.microsoft.com/office/drawing/2014/main" id="{672F4BA9-94E8-4471-BB51-EB0D29AC7B23}"/>
              </a:ext>
            </a:extLst>
          </p:cNvPr>
          <p:cNvSpPr/>
          <p:nvPr/>
        </p:nvSpPr>
        <p:spPr>
          <a:xfrm>
            <a:off x="1100599" y="2376133"/>
            <a:ext cx="1953035" cy="2441294"/>
          </a:xfrm>
          <a:prstGeom prst="rect">
            <a:avLst/>
          </a:prstGeom>
          <a:solidFill>
            <a:schemeClr val="bg2"/>
          </a:solidFill>
          <a:ln>
            <a:noFill/>
          </a:ln>
          <a:effectLst>
            <a:outerShdw blurRad="127000" dist="127000" dir="2400000" algn="ctr" rotWithShape="0">
              <a:schemeClr val="tx1">
                <a:alpha val="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50800" dist="241300" dir="2700000" sx="103000" sy="103000" algn="tl" rotWithShape="0">
                  <a:schemeClr val="tx1">
                    <a:alpha val="40000"/>
                  </a:schemeClr>
                </a:outerShdw>
              </a:effectLst>
            </a:endParaRPr>
          </a:p>
        </p:txBody>
      </p:sp>
      <p:sp>
        <p:nvSpPr>
          <p:cNvPr id="15" name="Text Placeholder 2">
            <a:extLst>
              <a:ext uri="{FF2B5EF4-FFF2-40B4-BE49-F238E27FC236}">
                <a16:creationId xmlns:a16="http://schemas.microsoft.com/office/drawing/2014/main" id="{671BFDDE-BCEB-48C6-BB5C-86B6986F99AB}"/>
              </a:ext>
            </a:extLst>
          </p:cNvPr>
          <p:cNvSpPr txBox="1">
            <a:spLocks/>
          </p:cNvSpPr>
          <p:nvPr/>
        </p:nvSpPr>
        <p:spPr>
          <a:xfrm>
            <a:off x="3308765" y="2828074"/>
            <a:ext cx="1953035" cy="511531"/>
          </a:xfrm>
          <a:prstGeom prst="rect">
            <a:avLst/>
          </a:prstGeom>
        </p:spPr>
        <p:txBody>
          <a:bodyPr vert="horz" lIns="0" tIns="45720" rIns="91440" bIns="45720" rtlCol="0" anchor="t" anchorCtr="0">
            <a:noAutofit/>
          </a:bodyPr>
          <a:lstStyle>
            <a:lvl1pPr marL="0" indent="0" algn="l" defTabSz="914400" rtl="0" eaLnBrk="1" latinLnBrk="0" hangingPunct="1">
              <a:lnSpc>
                <a:spcPts val="2220"/>
              </a:lnSpc>
              <a:spcBef>
                <a:spcPts val="1000"/>
              </a:spcBef>
              <a:spcAft>
                <a:spcPts val="600"/>
              </a:spcAft>
              <a:buClr>
                <a:schemeClr val="accent3"/>
              </a:buClr>
              <a:buSzPct val="110000"/>
              <a:buFont typeface="Arial" panose="020B0604020202020204" pitchFamily="34" charset="0"/>
              <a:buNone/>
              <a:defRPr sz="2000" b="1" kern="1200">
                <a:solidFill>
                  <a:schemeClr val="accent2"/>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ts val="2220"/>
              </a:lnSpc>
              <a:spcBef>
                <a:spcPts val="500"/>
              </a:spcBef>
              <a:spcAft>
                <a:spcPts val="600"/>
              </a:spcAft>
              <a:buClr>
                <a:schemeClr val="accent3"/>
              </a:buClr>
              <a:buSzPct val="110000"/>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ts val="2220"/>
              </a:lnSpc>
              <a:spcBef>
                <a:spcPts val="500"/>
              </a:spcBef>
              <a:spcAft>
                <a:spcPts val="600"/>
              </a:spcAft>
              <a:buClr>
                <a:schemeClr val="accent3"/>
              </a:buClr>
              <a:buSzPct val="110000"/>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ts val="2220"/>
              </a:lnSpc>
              <a:spcBef>
                <a:spcPts val="500"/>
              </a:spcBef>
              <a:spcAft>
                <a:spcPts val="600"/>
              </a:spcAft>
              <a:buClr>
                <a:schemeClr val="accent3"/>
              </a:buClr>
              <a:buSzPct val="110000"/>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ts val="2220"/>
              </a:lnSpc>
              <a:spcBef>
                <a:spcPts val="500"/>
              </a:spcBef>
              <a:spcAft>
                <a:spcPts val="600"/>
              </a:spcAft>
              <a:buClr>
                <a:schemeClr val="accent3"/>
              </a:buClr>
              <a:buSzPct val="110000"/>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n-US" dirty="0"/>
              <a:t>Gil Romero</a:t>
            </a:r>
          </a:p>
        </p:txBody>
      </p:sp>
      <p:sp>
        <p:nvSpPr>
          <p:cNvPr id="17" name="TextBox 16">
            <a:extLst>
              <a:ext uri="{FF2B5EF4-FFF2-40B4-BE49-F238E27FC236}">
                <a16:creationId xmlns:a16="http://schemas.microsoft.com/office/drawing/2014/main" id="{852B7BBE-540D-49EF-A7D1-E2B499B826CA}"/>
              </a:ext>
            </a:extLst>
          </p:cNvPr>
          <p:cNvSpPr txBox="1"/>
          <p:nvPr/>
        </p:nvSpPr>
        <p:spPr>
          <a:xfrm>
            <a:off x="3208097" y="3200814"/>
            <a:ext cx="2491216" cy="584775"/>
          </a:xfrm>
          <a:prstGeom prst="rect">
            <a:avLst/>
          </a:prstGeom>
          <a:noFill/>
        </p:spPr>
        <p:txBody>
          <a:bodyPr wrap="square">
            <a:spAutoFit/>
          </a:bodyPr>
          <a:lstStyle/>
          <a:p>
            <a:pPr fontAlgn="base"/>
            <a:r>
              <a:rPr lang="en-US" sz="1600" b="1" i="0" dirty="0">
                <a:solidFill>
                  <a:schemeClr val="accent3"/>
                </a:solidFill>
                <a:effectLst/>
                <a:latin typeface="Arial" panose="020B0604020202020204" pitchFamily="34" charset="0"/>
                <a:cs typeface="Arial" panose="020B0604020202020204" pitchFamily="34" charset="0"/>
              </a:rPr>
              <a:t>Principal/Attorney</a:t>
            </a:r>
          </a:p>
          <a:p>
            <a:pPr fontAlgn="base"/>
            <a:r>
              <a:rPr lang="en-US" sz="1600" b="1" i="0" dirty="0">
                <a:solidFill>
                  <a:schemeClr val="accent3"/>
                </a:solidFill>
                <a:effectLst/>
                <a:latin typeface="Arial" panose="020B0604020202020204" pitchFamily="34" charset="0"/>
                <a:cs typeface="Arial" panose="020B0604020202020204" pitchFamily="34" charset="0"/>
              </a:rPr>
              <a:t>Capitol Success Group</a:t>
            </a:r>
            <a:endParaRPr lang="en-US" sz="1600" dirty="0"/>
          </a:p>
        </p:txBody>
      </p:sp>
      <p:sp>
        <p:nvSpPr>
          <p:cNvPr id="18" name="Rectangle 17">
            <a:extLst>
              <a:ext uri="{FF2B5EF4-FFF2-40B4-BE49-F238E27FC236}">
                <a16:creationId xmlns:a16="http://schemas.microsoft.com/office/drawing/2014/main" id="{179B7545-A938-4D0D-B118-05E29B306376}"/>
              </a:ext>
            </a:extLst>
          </p:cNvPr>
          <p:cNvSpPr/>
          <p:nvPr/>
        </p:nvSpPr>
        <p:spPr>
          <a:xfrm>
            <a:off x="8263737" y="3925766"/>
            <a:ext cx="1532467" cy="6784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FA3B4E8E-F45E-463C-A6E9-3C66BB995D26}"/>
              </a:ext>
            </a:extLst>
          </p:cNvPr>
          <p:cNvSpPr/>
          <p:nvPr/>
        </p:nvSpPr>
        <p:spPr>
          <a:xfrm>
            <a:off x="3308765" y="3920929"/>
            <a:ext cx="1532467" cy="6784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a:extLst>
              <a:ext uri="{FF2B5EF4-FFF2-40B4-BE49-F238E27FC236}">
                <a16:creationId xmlns:a16="http://schemas.microsoft.com/office/drawing/2014/main" id="{F916492B-9242-4ADE-AFD5-1D292127545E}"/>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870520" y="2208351"/>
            <a:ext cx="1955703" cy="2441295"/>
          </a:xfrm>
          <a:prstGeom prst="rect">
            <a:avLst/>
          </a:prstGeom>
        </p:spPr>
      </p:pic>
      <p:pic>
        <p:nvPicPr>
          <p:cNvPr id="21" name="Picture 20">
            <a:extLst>
              <a:ext uri="{FF2B5EF4-FFF2-40B4-BE49-F238E27FC236}">
                <a16:creationId xmlns:a16="http://schemas.microsoft.com/office/drawing/2014/main" id="{6D9C50E1-B0F9-3840-9FAA-6026D7B26F26}"/>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906631" y="2208351"/>
            <a:ext cx="1953037" cy="2441295"/>
          </a:xfrm>
          <a:prstGeom prst="rect">
            <a:avLst/>
          </a:prstGeom>
        </p:spPr>
      </p:pic>
    </p:spTree>
    <p:extLst>
      <p:ext uri="{BB962C8B-B14F-4D97-AF65-F5344CB8AC3E}">
        <p14:creationId xmlns:p14="http://schemas.microsoft.com/office/powerpoint/2010/main" val="9340761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A5E75F9-2FD5-2D49-BC3A-BF4E233941CC}"/>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 y="0"/>
            <a:ext cx="3451860" cy="6858000"/>
          </a:xfrm>
          <a:prstGeom prst="rect">
            <a:avLst/>
          </a:prstGeom>
        </p:spPr>
      </p:pic>
      <p:sp>
        <p:nvSpPr>
          <p:cNvPr id="9" name="Content Placeholder 2">
            <a:extLst>
              <a:ext uri="{FF2B5EF4-FFF2-40B4-BE49-F238E27FC236}">
                <a16:creationId xmlns:a16="http://schemas.microsoft.com/office/drawing/2014/main" id="{55A2DF45-E938-4E62-A211-6C5932183E28}"/>
              </a:ext>
            </a:extLst>
          </p:cNvPr>
          <p:cNvSpPr txBox="1">
            <a:spLocks/>
          </p:cNvSpPr>
          <p:nvPr/>
        </p:nvSpPr>
        <p:spPr>
          <a:xfrm>
            <a:off x="3847767" y="1325563"/>
            <a:ext cx="7886700" cy="4849206"/>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en-US" b="1" i="1" dirty="0">
                <a:solidFill>
                  <a:schemeClr val="accent2"/>
                </a:solidFill>
                <a:cs typeface="Arial" panose="020B0604020202020204" pitchFamily="34" charset="0"/>
              </a:rPr>
              <a:t>Supporting community resilience, guiding behavioral health innovation, and partnering to enhance individual wellbeing throughout Colorado. </a:t>
            </a:r>
          </a:p>
          <a:p>
            <a:pPr marL="0" indent="0">
              <a:lnSpc>
                <a:spcPct val="120000"/>
              </a:lnSpc>
              <a:buFont typeface="Arial" panose="020B0604020202020204" pitchFamily="34" charset="0"/>
              <a:buNone/>
            </a:pPr>
            <a:endParaRPr lang="en-US" sz="900" dirty="0">
              <a:solidFill>
                <a:schemeClr val="accent2"/>
              </a:solidFill>
              <a:cs typeface="Arial" panose="020B0604020202020204" pitchFamily="34" charset="0"/>
            </a:endParaRPr>
          </a:p>
          <a:p>
            <a:pPr marL="0" indent="0">
              <a:lnSpc>
                <a:spcPct val="120000"/>
              </a:lnSpc>
              <a:buFont typeface="Arial" panose="020B0604020202020204" pitchFamily="34" charset="0"/>
              <a:buNone/>
            </a:pPr>
            <a:r>
              <a:rPr lang="en-US" dirty="0">
                <a:solidFill>
                  <a:schemeClr val="accent2"/>
                </a:solidFill>
                <a:cs typeface="Arial" panose="020B0604020202020204" pitchFamily="34" charset="0"/>
              </a:rPr>
              <a:t>We do this work to improve the lives of the individuals and communities our members serve. </a:t>
            </a:r>
          </a:p>
          <a:p>
            <a:endParaRPr lang="en-US" dirty="0">
              <a:solidFill>
                <a:schemeClr val="accent2"/>
              </a:solidFill>
              <a:cs typeface="Arial" panose="020B0604020202020204" pitchFamily="34" charset="0"/>
            </a:endParaRPr>
          </a:p>
          <a:p>
            <a:r>
              <a:rPr lang="en-US" dirty="0">
                <a:solidFill>
                  <a:schemeClr val="accent2"/>
                </a:solidFill>
                <a:cs typeface="Arial" panose="020B0604020202020204" pitchFamily="34" charset="0"/>
              </a:rPr>
              <a:t>Policy &amp; Priority Development</a:t>
            </a:r>
          </a:p>
          <a:p>
            <a:r>
              <a:rPr lang="en-US" dirty="0">
                <a:solidFill>
                  <a:schemeClr val="accent2"/>
                </a:solidFill>
                <a:cs typeface="Arial" panose="020B0604020202020204" pitchFamily="34" charset="0"/>
              </a:rPr>
              <a:t>Legislative Advocacy</a:t>
            </a:r>
          </a:p>
          <a:p>
            <a:r>
              <a:rPr lang="en-US" dirty="0">
                <a:solidFill>
                  <a:schemeClr val="accent2"/>
                </a:solidFill>
                <a:cs typeface="Arial" panose="020B0604020202020204" pitchFamily="34" charset="0"/>
              </a:rPr>
              <a:t>Budget Advocacy</a:t>
            </a:r>
          </a:p>
          <a:p>
            <a:r>
              <a:rPr lang="en-US" dirty="0">
                <a:solidFill>
                  <a:schemeClr val="accent2"/>
                </a:solidFill>
                <a:cs typeface="Arial" panose="020B0604020202020204" pitchFamily="34" charset="0"/>
              </a:rPr>
              <a:t>Regulatory Advocacy</a:t>
            </a:r>
          </a:p>
          <a:p>
            <a:r>
              <a:rPr lang="en-US" dirty="0">
                <a:solidFill>
                  <a:schemeClr val="accent2"/>
                </a:solidFill>
                <a:cs typeface="Arial" panose="020B0604020202020204" pitchFamily="34" charset="0"/>
              </a:rPr>
              <a:t>Education &amp; Facilitation</a:t>
            </a:r>
          </a:p>
        </p:txBody>
      </p:sp>
      <p:sp>
        <p:nvSpPr>
          <p:cNvPr id="10" name="Title 1">
            <a:extLst>
              <a:ext uri="{FF2B5EF4-FFF2-40B4-BE49-F238E27FC236}">
                <a16:creationId xmlns:a16="http://schemas.microsoft.com/office/drawing/2014/main" id="{D3A8EE59-912B-4E06-A071-32C5F40DEF5E}"/>
              </a:ext>
            </a:extLst>
          </p:cNvPr>
          <p:cNvSpPr txBox="1">
            <a:spLocks/>
          </p:cNvSpPr>
          <p:nvPr/>
        </p:nvSpPr>
        <p:spPr>
          <a:xfrm>
            <a:off x="3847767" y="0"/>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chemeClr val="accent3"/>
                </a:solidFill>
              </a:rPr>
              <a:t>CBHC Role</a:t>
            </a:r>
          </a:p>
        </p:txBody>
      </p:sp>
    </p:spTree>
    <p:extLst>
      <p:ext uri="{BB962C8B-B14F-4D97-AF65-F5344CB8AC3E}">
        <p14:creationId xmlns:p14="http://schemas.microsoft.com/office/powerpoint/2010/main" val="26469355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4584360-F6F7-E541-B906-22B544BD9FA9}"/>
              </a:ext>
            </a:extLst>
          </p:cNvPr>
          <p:cNvSpPr>
            <a:spLocks noGrp="1"/>
          </p:cNvSpPr>
          <p:nvPr>
            <p:ph type="title"/>
          </p:nvPr>
        </p:nvSpPr>
        <p:spPr>
          <a:xfrm>
            <a:off x="890120" y="2643263"/>
            <a:ext cx="5606934" cy="1571473"/>
          </a:xfrm>
        </p:spPr>
        <p:txBody>
          <a:bodyPr/>
          <a:lstStyle/>
          <a:p>
            <a:r>
              <a:rPr lang="en-US" dirty="0"/>
              <a:t>2021 Legislative Review</a:t>
            </a:r>
          </a:p>
        </p:txBody>
      </p:sp>
      <p:sp>
        <p:nvSpPr>
          <p:cNvPr id="4" name="Rectangle 3">
            <a:extLst>
              <a:ext uri="{FF2B5EF4-FFF2-40B4-BE49-F238E27FC236}">
                <a16:creationId xmlns:a16="http://schemas.microsoft.com/office/drawing/2014/main" id="{07983A5A-F25A-4990-91DE-54E9086577BF}"/>
              </a:ext>
            </a:extLst>
          </p:cNvPr>
          <p:cNvSpPr/>
          <p:nvPr/>
        </p:nvSpPr>
        <p:spPr>
          <a:xfrm>
            <a:off x="890120" y="4132132"/>
            <a:ext cx="1532467" cy="6784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46931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5FB392-BFCA-2F47-B396-06102DD7C617}"/>
              </a:ext>
            </a:extLst>
          </p:cNvPr>
          <p:cNvSpPr>
            <a:spLocks noGrp="1"/>
          </p:cNvSpPr>
          <p:nvPr>
            <p:ph type="title"/>
          </p:nvPr>
        </p:nvSpPr>
        <p:spPr>
          <a:xfrm>
            <a:off x="838200" y="138215"/>
            <a:ext cx="10515600" cy="1325563"/>
          </a:xfrm>
        </p:spPr>
        <p:txBody>
          <a:bodyPr/>
          <a:lstStyle/>
          <a:p>
            <a:r>
              <a:rPr lang="en-US" dirty="0"/>
              <a:t>What a Difference a Year Makes</a:t>
            </a:r>
          </a:p>
        </p:txBody>
      </p:sp>
      <p:sp>
        <p:nvSpPr>
          <p:cNvPr id="4" name="Text Placeholder 3">
            <a:extLst>
              <a:ext uri="{FF2B5EF4-FFF2-40B4-BE49-F238E27FC236}">
                <a16:creationId xmlns:a16="http://schemas.microsoft.com/office/drawing/2014/main" id="{A9DA503B-D6FF-4F66-935E-3FEABEFA6323}"/>
              </a:ext>
            </a:extLst>
          </p:cNvPr>
          <p:cNvSpPr txBox="1">
            <a:spLocks/>
          </p:cNvSpPr>
          <p:nvPr/>
        </p:nvSpPr>
        <p:spPr>
          <a:xfrm>
            <a:off x="859760" y="1463778"/>
            <a:ext cx="10236132" cy="3930443"/>
          </a:xfrm>
          <a:prstGeom prst="rect">
            <a:avLst/>
          </a:prstGeom>
        </p:spPr>
        <p:txBody>
          <a:bodyPr vert="horz" lIns="0" tIns="45720" rIns="91440" bIns="45720" rtlCol="0">
            <a:noAutofit/>
          </a:bodyPr>
          <a:lstStyle>
            <a:lvl1pPr marL="0" indent="0" algn="l" defTabSz="914400" rtl="0" eaLnBrk="1" latinLnBrk="0" hangingPunct="1">
              <a:lnSpc>
                <a:spcPts val="2260"/>
              </a:lnSpc>
              <a:spcBef>
                <a:spcPts val="0"/>
              </a:spcBef>
              <a:spcAft>
                <a:spcPts val="600"/>
              </a:spcAft>
              <a:buClr>
                <a:schemeClr val="accent3"/>
              </a:buClr>
              <a:buSzPct val="110000"/>
              <a:buFont typeface="Arial" panose="020B0604020202020204" pitchFamily="34" charset="0"/>
              <a:buNone/>
              <a:defRPr sz="2000" b="0" kern="1200">
                <a:solidFill>
                  <a:schemeClr val="tx1"/>
                </a:solidFill>
                <a:latin typeface="+mn-lt"/>
                <a:ea typeface="+mn-ea"/>
                <a:cs typeface="+mn-cs"/>
              </a:defRPr>
            </a:lvl1pPr>
            <a:lvl2pPr marL="573088" indent="-342900" algn="l" defTabSz="914400" rtl="0" eaLnBrk="1" latinLnBrk="0" hangingPunct="1">
              <a:lnSpc>
                <a:spcPts val="1660"/>
              </a:lnSpc>
              <a:spcBef>
                <a:spcPts val="500"/>
              </a:spcBef>
              <a:spcAft>
                <a:spcPts val="600"/>
              </a:spcAft>
              <a:buClr>
                <a:schemeClr val="accent3"/>
              </a:buClr>
              <a:buSzPct val="110000"/>
              <a:buFont typeface="Arial" panose="020B0604020202020204" pitchFamily="34" charset="0"/>
              <a:buChar char="•"/>
              <a:defRPr sz="1800" kern="1200">
                <a:solidFill>
                  <a:schemeClr val="tx1"/>
                </a:solidFill>
                <a:latin typeface="+mn-lt"/>
                <a:ea typeface="+mn-ea"/>
                <a:cs typeface="+mn-cs"/>
              </a:defRPr>
            </a:lvl2pPr>
            <a:lvl3pPr marL="1027112" indent="-342900" algn="l" defTabSz="914400" rtl="0" eaLnBrk="1" latinLnBrk="0" hangingPunct="1">
              <a:lnSpc>
                <a:spcPts val="1660"/>
              </a:lnSpc>
              <a:spcBef>
                <a:spcPts val="500"/>
              </a:spcBef>
              <a:spcAft>
                <a:spcPts val="600"/>
              </a:spcAft>
              <a:buClr>
                <a:schemeClr val="accent3"/>
              </a:buClr>
              <a:buSzPct val="110000"/>
              <a:buFont typeface="Arial" panose="020B0604020202020204" pitchFamily="34" charset="0"/>
              <a:buChar char="•"/>
              <a:defRPr sz="1800" kern="1200">
                <a:solidFill>
                  <a:schemeClr val="tx1"/>
                </a:solidFill>
                <a:latin typeface="+mn-lt"/>
                <a:ea typeface="+mn-ea"/>
                <a:cs typeface="+mn-cs"/>
              </a:defRPr>
            </a:lvl3pPr>
            <a:lvl4pPr marL="1376363" indent="-231775" algn="l" defTabSz="914400" rtl="0" eaLnBrk="1" latinLnBrk="0" hangingPunct="1">
              <a:lnSpc>
                <a:spcPts val="1660"/>
              </a:lnSpc>
              <a:spcBef>
                <a:spcPts val="500"/>
              </a:spcBef>
              <a:spcAft>
                <a:spcPts val="600"/>
              </a:spcAft>
              <a:buClr>
                <a:schemeClr val="accent3"/>
              </a:buClr>
              <a:buSzPct val="110000"/>
              <a:buFont typeface="Arial" panose="020B0604020202020204" pitchFamily="34" charset="0"/>
              <a:buChar char="•"/>
              <a:defRPr sz="1800" kern="1200">
                <a:solidFill>
                  <a:schemeClr val="tx1"/>
                </a:solidFill>
                <a:latin typeface="+mn-lt"/>
                <a:ea typeface="+mn-ea"/>
                <a:cs typeface="+mn-cs"/>
              </a:defRPr>
            </a:lvl4pPr>
            <a:lvl5pPr marL="1828800" indent="0" algn="l" defTabSz="914400" rtl="0" eaLnBrk="1" latinLnBrk="0" hangingPunct="1">
              <a:lnSpc>
                <a:spcPts val="2220"/>
              </a:lnSpc>
              <a:spcBef>
                <a:spcPts val="500"/>
              </a:spcBef>
              <a:spcAft>
                <a:spcPts val="600"/>
              </a:spcAft>
              <a:buClr>
                <a:schemeClr val="accent3"/>
              </a:buClr>
              <a:buSzPct val="110000"/>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342900" indent="-342900">
              <a:spcAft>
                <a:spcPts val="2400"/>
              </a:spcAft>
              <a:buFont typeface="Arial" panose="020B0604020202020204" pitchFamily="34" charset="0"/>
              <a:buChar char="•"/>
            </a:pPr>
            <a:r>
              <a:rPr lang="en-US" sz="2400" b="1" dirty="0">
                <a:cs typeface="Arial" panose="020B0604020202020204" pitchFamily="34" charset="0"/>
              </a:rPr>
              <a:t>20/21 State Budget: </a:t>
            </a:r>
          </a:p>
          <a:p>
            <a:pPr marL="915988" lvl="1">
              <a:spcAft>
                <a:spcPts val="2400"/>
              </a:spcAft>
              <a:buFont typeface="Courier New" panose="02070309020205020404" pitchFamily="49" charset="0"/>
              <a:buChar char="o"/>
            </a:pPr>
            <a:r>
              <a:rPr lang="en-US" sz="2200" dirty="0">
                <a:cs typeface="Arial" panose="020B0604020202020204" pitchFamily="34" charset="0"/>
              </a:rPr>
              <a:t>JBC slashes budget to cover $3.3B shortfall</a:t>
            </a:r>
          </a:p>
          <a:p>
            <a:pPr marL="915988" lvl="1">
              <a:spcAft>
                <a:spcPts val="2400"/>
              </a:spcAft>
              <a:buFont typeface="Courier New" panose="02070309020205020404" pitchFamily="49" charset="0"/>
              <a:buChar char="o"/>
            </a:pPr>
            <a:r>
              <a:rPr lang="en-US" sz="2200" dirty="0">
                <a:cs typeface="Arial" panose="020B0604020202020204" pitchFamily="34" charset="0"/>
              </a:rPr>
              <a:t>$20M+ came from community behavioral health programs </a:t>
            </a:r>
          </a:p>
          <a:p>
            <a:pPr marL="342900" indent="-342900">
              <a:spcAft>
                <a:spcPts val="2400"/>
              </a:spcAft>
              <a:buFont typeface="Arial" panose="020B0604020202020204" pitchFamily="34" charset="0"/>
              <a:buChar char="•"/>
            </a:pPr>
            <a:r>
              <a:rPr lang="en-US" sz="2400" b="1" dirty="0">
                <a:cs typeface="Arial" panose="020B0604020202020204" pitchFamily="34" charset="0"/>
              </a:rPr>
              <a:t>21/22 State Budget: </a:t>
            </a:r>
          </a:p>
          <a:p>
            <a:pPr marL="915988" lvl="1">
              <a:spcAft>
                <a:spcPts val="2400"/>
              </a:spcAft>
              <a:buFont typeface="Courier New" panose="02070309020205020404" pitchFamily="49" charset="0"/>
              <a:buChar char="o"/>
            </a:pPr>
            <a:r>
              <a:rPr lang="en-US" sz="2200" dirty="0">
                <a:cs typeface="Arial" panose="020B0604020202020204" pitchFamily="34" charset="0"/>
              </a:rPr>
              <a:t>Unanticipated state tax revenue results in significant one-time spend</a:t>
            </a:r>
          </a:p>
          <a:p>
            <a:pPr marL="915988" lvl="1">
              <a:spcAft>
                <a:spcPts val="2400"/>
              </a:spcAft>
              <a:buFont typeface="Courier New" panose="02070309020205020404" pitchFamily="49" charset="0"/>
              <a:buChar char="o"/>
            </a:pPr>
            <a:r>
              <a:rPr lang="en-US" sz="2200" dirty="0">
                <a:cs typeface="Arial" panose="020B0604020202020204" pitchFamily="34" charset="0"/>
              </a:rPr>
              <a:t>Improved economic forecast allows Governor Polis to propose a budget that restores many of the cuts from the previous year</a:t>
            </a:r>
          </a:p>
          <a:p>
            <a:pPr marL="915988" lvl="1">
              <a:spcAft>
                <a:spcPts val="2400"/>
              </a:spcAft>
              <a:buFont typeface="Courier New" panose="02070309020205020404" pitchFamily="49" charset="0"/>
              <a:buChar char="o"/>
            </a:pPr>
            <a:r>
              <a:rPr lang="en-US" sz="2200" dirty="0">
                <a:cs typeface="Arial" panose="020B0604020202020204" pitchFamily="34" charset="0"/>
              </a:rPr>
              <a:t>American Rescue Plan Act (ARPA) brings $3.8B to state and $2.2B to cities and counties </a:t>
            </a:r>
            <a:endParaRPr lang="en-US" sz="1400" dirty="0">
              <a:cs typeface="Arial" panose="020B0604020202020204" pitchFamily="34" charset="0"/>
            </a:endParaRPr>
          </a:p>
        </p:txBody>
      </p:sp>
    </p:spTree>
    <p:extLst>
      <p:ext uri="{BB962C8B-B14F-4D97-AF65-F5344CB8AC3E}">
        <p14:creationId xmlns:p14="http://schemas.microsoft.com/office/powerpoint/2010/main" val="221084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5FB392-BFCA-2F47-B396-06102DD7C617}"/>
              </a:ext>
            </a:extLst>
          </p:cNvPr>
          <p:cNvSpPr>
            <a:spLocks noGrp="1"/>
          </p:cNvSpPr>
          <p:nvPr>
            <p:ph type="title"/>
          </p:nvPr>
        </p:nvSpPr>
        <p:spPr/>
        <p:txBody>
          <a:bodyPr/>
          <a:lstStyle/>
          <a:p>
            <a:r>
              <a:rPr lang="en-US" dirty="0"/>
              <a:t>A Big Year for Behavioral Health Policy</a:t>
            </a:r>
          </a:p>
        </p:txBody>
      </p:sp>
      <p:sp>
        <p:nvSpPr>
          <p:cNvPr id="4" name="Text Placeholder 3">
            <a:extLst>
              <a:ext uri="{FF2B5EF4-FFF2-40B4-BE49-F238E27FC236}">
                <a16:creationId xmlns:a16="http://schemas.microsoft.com/office/drawing/2014/main" id="{A9DA503B-D6FF-4F66-935E-3FEABEFA6323}"/>
              </a:ext>
            </a:extLst>
          </p:cNvPr>
          <p:cNvSpPr txBox="1">
            <a:spLocks/>
          </p:cNvSpPr>
          <p:nvPr/>
        </p:nvSpPr>
        <p:spPr>
          <a:xfrm>
            <a:off x="859760" y="1606290"/>
            <a:ext cx="10236132" cy="3930443"/>
          </a:xfrm>
          <a:prstGeom prst="rect">
            <a:avLst/>
          </a:prstGeom>
        </p:spPr>
        <p:txBody>
          <a:bodyPr vert="horz" lIns="0" tIns="45720" rIns="91440" bIns="45720" rtlCol="0">
            <a:noAutofit/>
          </a:bodyPr>
          <a:lstStyle>
            <a:lvl1pPr marL="0" indent="0" algn="l" defTabSz="914400" rtl="0" eaLnBrk="1" latinLnBrk="0" hangingPunct="1">
              <a:lnSpc>
                <a:spcPts val="2260"/>
              </a:lnSpc>
              <a:spcBef>
                <a:spcPts val="0"/>
              </a:spcBef>
              <a:spcAft>
                <a:spcPts val="600"/>
              </a:spcAft>
              <a:buClr>
                <a:schemeClr val="accent3"/>
              </a:buClr>
              <a:buSzPct val="110000"/>
              <a:buFont typeface="Arial" panose="020B0604020202020204" pitchFamily="34" charset="0"/>
              <a:buNone/>
              <a:defRPr sz="2000" b="0" kern="1200">
                <a:solidFill>
                  <a:schemeClr val="tx1"/>
                </a:solidFill>
                <a:latin typeface="+mn-lt"/>
                <a:ea typeface="+mn-ea"/>
                <a:cs typeface="+mn-cs"/>
              </a:defRPr>
            </a:lvl1pPr>
            <a:lvl2pPr marL="573088" indent="-342900" algn="l" defTabSz="914400" rtl="0" eaLnBrk="1" latinLnBrk="0" hangingPunct="1">
              <a:lnSpc>
                <a:spcPts val="1660"/>
              </a:lnSpc>
              <a:spcBef>
                <a:spcPts val="500"/>
              </a:spcBef>
              <a:spcAft>
                <a:spcPts val="600"/>
              </a:spcAft>
              <a:buClr>
                <a:schemeClr val="accent3"/>
              </a:buClr>
              <a:buSzPct val="110000"/>
              <a:buFont typeface="Arial" panose="020B0604020202020204" pitchFamily="34" charset="0"/>
              <a:buChar char="•"/>
              <a:defRPr sz="1800" kern="1200">
                <a:solidFill>
                  <a:schemeClr val="tx1"/>
                </a:solidFill>
                <a:latin typeface="+mn-lt"/>
                <a:ea typeface="+mn-ea"/>
                <a:cs typeface="+mn-cs"/>
              </a:defRPr>
            </a:lvl2pPr>
            <a:lvl3pPr marL="1027112" indent="-342900" algn="l" defTabSz="914400" rtl="0" eaLnBrk="1" latinLnBrk="0" hangingPunct="1">
              <a:lnSpc>
                <a:spcPts val="1660"/>
              </a:lnSpc>
              <a:spcBef>
                <a:spcPts val="500"/>
              </a:spcBef>
              <a:spcAft>
                <a:spcPts val="600"/>
              </a:spcAft>
              <a:buClr>
                <a:schemeClr val="accent3"/>
              </a:buClr>
              <a:buSzPct val="110000"/>
              <a:buFont typeface="Arial" panose="020B0604020202020204" pitchFamily="34" charset="0"/>
              <a:buChar char="•"/>
              <a:defRPr sz="1800" kern="1200">
                <a:solidFill>
                  <a:schemeClr val="tx1"/>
                </a:solidFill>
                <a:latin typeface="+mn-lt"/>
                <a:ea typeface="+mn-ea"/>
                <a:cs typeface="+mn-cs"/>
              </a:defRPr>
            </a:lvl3pPr>
            <a:lvl4pPr marL="1376363" indent="-231775" algn="l" defTabSz="914400" rtl="0" eaLnBrk="1" latinLnBrk="0" hangingPunct="1">
              <a:lnSpc>
                <a:spcPts val="1660"/>
              </a:lnSpc>
              <a:spcBef>
                <a:spcPts val="500"/>
              </a:spcBef>
              <a:spcAft>
                <a:spcPts val="600"/>
              </a:spcAft>
              <a:buClr>
                <a:schemeClr val="accent3"/>
              </a:buClr>
              <a:buSzPct val="110000"/>
              <a:buFont typeface="Arial" panose="020B0604020202020204" pitchFamily="34" charset="0"/>
              <a:buChar char="•"/>
              <a:defRPr sz="1800" kern="1200">
                <a:solidFill>
                  <a:schemeClr val="tx1"/>
                </a:solidFill>
                <a:latin typeface="+mn-lt"/>
                <a:ea typeface="+mn-ea"/>
                <a:cs typeface="+mn-cs"/>
              </a:defRPr>
            </a:lvl4pPr>
            <a:lvl5pPr marL="1828800" indent="0" algn="l" defTabSz="914400" rtl="0" eaLnBrk="1" latinLnBrk="0" hangingPunct="1">
              <a:lnSpc>
                <a:spcPts val="2220"/>
              </a:lnSpc>
              <a:spcBef>
                <a:spcPts val="500"/>
              </a:spcBef>
              <a:spcAft>
                <a:spcPts val="600"/>
              </a:spcAft>
              <a:buClr>
                <a:schemeClr val="accent3"/>
              </a:buClr>
              <a:buSzPct val="110000"/>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342900" indent="-342900">
              <a:spcAft>
                <a:spcPts val="2400"/>
              </a:spcAft>
              <a:buFont typeface="Arial" panose="020B0604020202020204" pitchFamily="34" charset="0"/>
              <a:buChar char="•"/>
            </a:pPr>
            <a:r>
              <a:rPr lang="en-US" sz="2400" b="1" dirty="0">
                <a:cs typeface="Arial" panose="020B0604020202020204" pitchFamily="34" charset="0"/>
              </a:rPr>
              <a:t>HB21-1097:</a:t>
            </a:r>
            <a:r>
              <a:rPr lang="en-US" sz="2400" dirty="0">
                <a:cs typeface="Arial" panose="020B0604020202020204" pitchFamily="34" charset="0"/>
              </a:rPr>
              <a:t> Establish Behavioral Health Administration</a:t>
            </a:r>
          </a:p>
          <a:p>
            <a:pPr marL="342900" indent="-342900">
              <a:spcAft>
                <a:spcPts val="2400"/>
              </a:spcAft>
              <a:buFont typeface="Arial" panose="020B0604020202020204" pitchFamily="34" charset="0"/>
              <a:buChar char="•"/>
            </a:pPr>
            <a:r>
              <a:rPr lang="en-US" sz="2400" b="1" dirty="0">
                <a:cs typeface="Arial" panose="020B0604020202020204" pitchFamily="34" charset="0"/>
              </a:rPr>
              <a:t>SB21-154:</a:t>
            </a:r>
            <a:r>
              <a:rPr lang="en-US" sz="2400" dirty="0">
                <a:cs typeface="Arial" panose="020B0604020202020204" pitchFamily="34" charset="0"/>
              </a:rPr>
              <a:t> Implement 9-8-8 in Colorado</a:t>
            </a:r>
          </a:p>
          <a:p>
            <a:pPr marL="342900" indent="-342900">
              <a:spcAft>
                <a:spcPts val="2400"/>
              </a:spcAft>
              <a:buFont typeface="Arial" panose="020B0604020202020204" pitchFamily="34" charset="0"/>
              <a:buChar char="•"/>
            </a:pPr>
            <a:r>
              <a:rPr lang="en-US" sz="2400" b="1" dirty="0">
                <a:cs typeface="Arial" panose="020B0604020202020204" pitchFamily="34" charset="0"/>
              </a:rPr>
              <a:t>SB21-137:</a:t>
            </a:r>
            <a:r>
              <a:rPr lang="en-US" sz="2400" dirty="0">
                <a:cs typeface="Arial" panose="020B0604020202020204" pitchFamily="34" charset="0"/>
              </a:rPr>
              <a:t> Behavioral Health Recovery Act</a:t>
            </a:r>
          </a:p>
          <a:p>
            <a:pPr marL="342900" indent="-342900">
              <a:spcAft>
                <a:spcPts val="2400"/>
              </a:spcAft>
              <a:buFont typeface="Arial" panose="020B0604020202020204" pitchFamily="34" charset="0"/>
              <a:buChar char="•"/>
            </a:pPr>
            <a:r>
              <a:rPr lang="en-US" sz="2400" b="1" dirty="0">
                <a:cs typeface="Arial" panose="020B0604020202020204" pitchFamily="34" charset="0"/>
              </a:rPr>
              <a:t>HB21-1258:</a:t>
            </a:r>
            <a:r>
              <a:rPr lang="en-US" sz="2400" dirty="0">
                <a:cs typeface="Arial" panose="020B0604020202020204" pitchFamily="34" charset="0"/>
              </a:rPr>
              <a:t> Rapid Mental Health Response for Colorado Youth</a:t>
            </a:r>
          </a:p>
          <a:p>
            <a:pPr marL="342900" indent="-342900">
              <a:spcAft>
                <a:spcPts val="2400"/>
              </a:spcAft>
              <a:buFont typeface="Arial" panose="020B0604020202020204" pitchFamily="34" charset="0"/>
              <a:buChar char="•"/>
            </a:pPr>
            <a:r>
              <a:rPr lang="en-US" sz="2400" b="1" dirty="0">
                <a:cs typeface="Arial" panose="020B0604020202020204" pitchFamily="34" charset="0"/>
              </a:rPr>
              <a:t>HB21-1085:</a:t>
            </a:r>
            <a:r>
              <a:rPr lang="en-US" sz="2400" dirty="0">
                <a:cs typeface="Arial" panose="020B0604020202020204" pitchFamily="34" charset="0"/>
              </a:rPr>
              <a:t> Secure Transportation Behavioral Health Crisis</a:t>
            </a:r>
          </a:p>
          <a:p>
            <a:pPr marL="342900" indent="-342900">
              <a:spcAft>
                <a:spcPts val="2400"/>
              </a:spcAft>
              <a:buFont typeface="Arial" panose="020B0604020202020204" pitchFamily="34" charset="0"/>
              <a:buChar char="•"/>
            </a:pPr>
            <a:r>
              <a:rPr lang="en-US" sz="2400" b="1" dirty="0">
                <a:cs typeface="Arial" panose="020B0604020202020204" pitchFamily="34" charset="0"/>
              </a:rPr>
              <a:t>HB21-1030:</a:t>
            </a:r>
            <a:r>
              <a:rPr lang="en-US" sz="2400" dirty="0">
                <a:cs typeface="Arial" panose="020B0604020202020204" pitchFamily="34" charset="0"/>
              </a:rPr>
              <a:t> Expand Peace Officers Mental Health Grant Program</a:t>
            </a:r>
          </a:p>
          <a:p>
            <a:pPr marL="342900" indent="-342900">
              <a:spcAft>
                <a:spcPts val="2400"/>
              </a:spcAft>
              <a:buFont typeface="Arial" panose="020B0604020202020204" pitchFamily="34" charset="0"/>
              <a:buChar char="•"/>
            </a:pPr>
            <a:r>
              <a:rPr lang="en-US" sz="2400" b="1" dirty="0">
                <a:cs typeface="Arial" panose="020B0604020202020204" pitchFamily="34" charset="0"/>
              </a:rPr>
              <a:t>HB21-1281:</a:t>
            </a:r>
            <a:r>
              <a:rPr lang="en-US" sz="2400" dirty="0">
                <a:cs typeface="Arial" panose="020B0604020202020204" pitchFamily="34" charset="0"/>
              </a:rPr>
              <a:t> Disaster Behavioral Health Preparedness and Response Program</a:t>
            </a:r>
          </a:p>
        </p:txBody>
      </p:sp>
    </p:spTree>
    <p:extLst>
      <p:ext uri="{BB962C8B-B14F-4D97-AF65-F5344CB8AC3E}">
        <p14:creationId xmlns:p14="http://schemas.microsoft.com/office/powerpoint/2010/main" val="3887162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CBHC Colors">
      <a:dk1>
        <a:srgbClr val="1B1C1D"/>
      </a:dk1>
      <a:lt1>
        <a:srgbClr val="FFFFFF"/>
      </a:lt1>
      <a:dk2>
        <a:srgbClr val="333440"/>
      </a:dk2>
      <a:lt2>
        <a:srgbClr val="ECECEF"/>
      </a:lt2>
      <a:accent1>
        <a:srgbClr val="C3C7E0"/>
      </a:accent1>
      <a:accent2>
        <a:srgbClr val="7483C0"/>
      </a:accent2>
      <a:accent3>
        <a:srgbClr val="3F4975"/>
      </a:accent3>
      <a:accent4>
        <a:srgbClr val="B3792B"/>
      </a:accent4>
      <a:accent5>
        <a:srgbClr val="D6D8E3"/>
      </a:accent5>
      <a:accent6>
        <a:srgbClr val="777983"/>
      </a:accent6>
      <a:hlink>
        <a:srgbClr val="3057A3"/>
      </a:hlink>
      <a:folHlink>
        <a:srgbClr val="2E4169"/>
      </a:folHlink>
    </a:clrScheme>
    <a:fontScheme name="Cambria-Calibri">
      <a:majorFont>
        <a:latin typeface="Cambria" panose="02040503050406030204"/>
        <a:ea typeface=""/>
        <a:cs typeface=""/>
        <a:font script="Jpan" typeface="ＭＳ Ｐゴシック"/>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w="38100"/>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PRPA_PowerPoint-Template_2019.pptx" id="{07F3A1C2-CD67-45F1-898B-D073E91FAF5E}" vid="{58A188E7-85BC-45AC-9E2E-F04103E1F97B}"/>
    </a:ext>
  </a:extLst>
</a:theme>
</file>

<file path=ppt/theme/theme2.xml><?xml version="1.0" encoding="utf-8"?>
<a:theme xmlns:a="http://schemas.openxmlformats.org/drawingml/2006/main" name="1_Office Theme">
  <a:themeElements>
    <a:clrScheme name="CBHC Colors">
      <a:dk1>
        <a:srgbClr val="1B1C1D"/>
      </a:dk1>
      <a:lt1>
        <a:srgbClr val="FFFFFF"/>
      </a:lt1>
      <a:dk2>
        <a:srgbClr val="333440"/>
      </a:dk2>
      <a:lt2>
        <a:srgbClr val="ECECEF"/>
      </a:lt2>
      <a:accent1>
        <a:srgbClr val="C3C7E0"/>
      </a:accent1>
      <a:accent2>
        <a:srgbClr val="7483C0"/>
      </a:accent2>
      <a:accent3>
        <a:srgbClr val="3F4975"/>
      </a:accent3>
      <a:accent4>
        <a:srgbClr val="B3792B"/>
      </a:accent4>
      <a:accent5>
        <a:srgbClr val="D6D8E3"/>
      </a:accent5>
      <a:accent6>
        <a:srgbClr val="777983"/>
      </a:accent6>
      <a:hlink>
        <a:srgbClr val="3057A3"/>
      </a:hlink>
      <a:folHlink>
        <a:srgbClr val="2E4169"/>
      </a:folHlink>
    </a:clrScheme>
    <a:fontScheme name="Times New Roman-Arial">
      <a:majorFont>
        <a:latin typeface="Times New Roman"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anose="020B0604020202020204"/>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w="38100"/>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PRPA_PowerPoint-Template_2019.pptx" id="{07F3A1C2-CD67-45F1-898B-D073E91FAF5E}" vid="{58A188E7-85BC-45AC-9E2E-F04103E1F97B}"/>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8000</TotalTime>
  <Words>1417</Words>
  <Application>Microsoft Office PowerPoint</Application>
  <PresentationFormat>Widescreen</PresentationFormat>
  <Paragraphs>154</Paragraphs>
  <Slides>24</Slides>
  <Notes>5</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24</vt:i4>
      </vt:variant>
    </vt:vector>
  </HeadingPairs>
  <TitlesOfParts>
    <vt:vector size="34" baseType="lpstr">
      <vt:lpstr>Arial</vt:lpstr>
      <vt:lpstr>Calibri</vt:lpstr>
      <vt:lpstr>Cambria</vt:lpstr>
      <vt:lpstr>Courier New</vt:lpstr>
      <vt:lpstr>Helvetica Neue</vt:lpstr>
      <vt:lpstr>Symbol</vt:lpstr>
      <vt:lpstr>Times New Roman</vt:lpstr>
      <vt:lpstr>Wingdings</vt:lpstr>
      <vt:lpstr>Office Theme</vt:lpstr>
      <vt:lpstr>1_Office Theme</vt:lpstr>
      <vt:lpstr> 2021 CBHC Annual Conference: Celebrating Community Partnerships</vt:lpstr>
      <vt:lpstr>CBHC 2021 Legislative &amp; Policy Update: Agenda</vt:lpstr>
      <vt:lpstr>PowerPoint Presentation</vt:lpstr>
      <vt:lpstr>The Mental Health First Aid Colorado Team</vt:lpstr>
      <vt:lpstr>CBHC Advocacy Team</vt:lpstr>
      <vt:lpstr>PowerPoint Presentation</vt:lpstr>
      <vt:lpstr>2021 Legislative Review</vt:lpstr>
      <vt:lpstr>What a Difference a Year Makes</vt:lpstr>
      <vt:lpstr>A Big Year for Behavioral Health Policy</vt:lpstr>
      <vt:lpstr>2021 Community Behavioral Health Champions</vt:lpstr>
      <vt:lpstr>Capitol Success – Budget Updates</vt:lpstr>
      <vt:lpstr>Colorado’s Budget Cycle</vt:lpstr>
      <vt:lpstr>PowerPoint Presentation</vt:lpstr>
      <vt:lpstr>PowerPoint Presentation</vt:lpstr>
      <vt:lpstr>PowerPoint Presentation</vt:lpstr>
      <vt:lpstr>PowerPoint Presentation</vt:lpstr>
      <vt:lpstr>ARPA &amp; A Look Ahead</vt:lpstr>
      <vt:lpstr>Impact of ARPA Funding on Behavioral Health</vt:lpstr>
      <vt:lpstr>Behavioral Health Transformational Task Force: Six “Pillars” </vt:lpstr>
      <vt:lpstr>2022 Policy Platform Preview</vt:lpstr>
      <vt:lpstr>On the Horizon</vt:lpstr>
      <vt:lpstr>PowerPoint Presentation</vt:lpstr>
      <vt:lpstr>How to get in touch</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CBHC's New Legislator Orientation</dc:title>
  <dc:creator>Hannah</dc:creator>
  <cp:lastModifiedBy>Frank Cornelia</cp:lastModifiedBy>
  <cp:revision>86</cp:revision>
  <dcterms:created xsi:type="dcterms:W3CDTF">2020-12-16T20:33:00Z</dcterms:created>
  <dcterms:modified xsi:type="dcterms:W3CDTF">2021-09-30T03:20:15Z</dcterms:modified>
</cp:coreProperties>
</file>